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84"/>
  </p:notesMasterIdLst>
  <p:handoutMasterIdLst>
    <p:handoutMasterId r:id="rId85"/>
  </p:handoutMasterIdLst>
  <p:sldIdLst>
    <p:sldId id="256" r:id="rId2"/>
    <p:sldId id="257" r:id="rId3"/>
    <p:sldId id="258" r:id="rId4"/>
    <p:sldId id="259" r:id="rId5"/>
    <p:sldId id="260" r:id="rId6"/>
    <p:sldId id="261" r:id="rId7"/>
    <p:sldId id="262" r:id="rId8"/>
    <p:sldId id="263" r:id="rId9"/>
    <p:sldId id="289" r:id="rId10"/>
    <p:sldId id="264" r:id="rId11"/>
    <p:sldId id="270" r:id="rId12"/>
    <p:sldId id="271" r:id="rId13"/>
    <p:sldId id="272" r:id="rId14"/>
    <p:sldId id="273" r:id="rId15"/>
    <p:sldId id="274" r:id="rId16"/>
    <p:sldId id="275" r:id="rId17"/>
    <p:sldId id="266" r:id="rId18"/>
    <p:sldId id="277" r:id="rId19"/>
    <p:sldId id="278" r:id="rId20"/>
    <p:sldId id="279" r:id="rId21"/>
    <p:sldId id="280" r:id="rId22"/>
    <p:sldId id="281" r:id="rId23"/>
    <p:sldId id="282" r:id="rId24"/>
    <p:sldId id="283" r:id="rId25"/>
    <p:sldId id="285" r:id="rId26"/>
    <p:sldId id="284" r:id="rId27"/>
    <p:sldId id="286" r:id="rId28"/>
    <p:sldId id="290" r:id="rId29"/>
    <p:sldId id="291" r:id="rId30"/>
    <p:sldId id="292" r:id="rId31"/>
    <p:sldId id="293" r:id="rId32"/>
    <p:sldId id="294" r:id="rId33"/>
    <p:sldId id="295" r:id="rId34"/>
    <p:sldId id="296" r:id="rId35"/>
    <p:sldId id="297" r:id="rId36"/>
    <p:sldId id="298" r:id="rId37"/>
    <p:sldId id="324" r:id="rId38"/>
    <p:sldId id="299" r:id="rId39"/>
    <p:sldId id="300" r:id="rId40"/>
    <p:sldId id="301" r:id="rId41"/>
    <p:sldId id="302" r:id="rId42"/>
    <p:sldId id="303" r:id="rId43"/>
    <p:sldId id="304" r:id="rId44"/>
    <p:sldId id="305" r:id="rId45"/>
    <p:sldId id="306" r:id="rId46"/>
    <p:sldId id="307" r:id="rId47"/>
    <p:sldId id="308" r:id="rId48"/>
    <p:sldId id="310" r:id="rId49"/>
    <p:sldId id="311" r:id="rId50"/>
    <p:sldId id="312" r:id="rId51"/>
    <p:sldId id="313" r:id="rId52"/>
    <p:sldId id="314" r:id="rId53"/>
    <p:sldId id="315" r:id="rId54"/>
    <p:sldId id="316" r:id="rId55"/>
    <p:sldId id="309" r:id="rId56"/>
    <p:sldId id="317" r:id="rId57"/>
    <p:sldId id="318" r:id="rId58"/>
    <p:sldId id="319" r:id="rId59"/>
    <p:sldId id="321" r:id="rId60"/>
    <p:sldId id="322" r:id="rId61"/>
    <p:sldId id="323" r:id="rId62"/>
    <p:sldId id="330" r:id="rId63"/>
    <p:sldId id="320" r:id="rId64"/>
    <p:sldId id="325" r:id="rId65"/>
    <p:sldId id="326" r:id="rId66"/>
    <p:sldId id="327" r:id="rId67"/>
    <p:sldId id="328" r:id="rId68"/>
    <p:sldId id="329" r:id="rId69"/>
    <p:sldId id="331" r:id="rId70"/>
    <p:sldId id="332" r:id="rId71"/>
    <p:sldId id="333" r:id="rId72"/>
    <p:sldId id="334" r:id="rId73"/>
    <p:sldId id="335" r:id="rId74"/>
    <p:sldId id="336" r:id="rId75"/>
    <p:sldId id="337" r:id="rId76"/>
    <p:sldId id="338" r:id="rId77"/>
    <p:sldId id="339" r:id="rId78"/>
    <p:sldId id="340" r:id="rId79"/>
    <p:sldId id="341" r:id="rId80"/>
    <p:sldId id="342" r:id="rId81"/>
    <p:sldId id="343" r:id="rId82"/>
    <p:sldId id="344" r:id="rId83"/>
  </p:sldIdLst>
  <p:sldSz cx="9144000" cy="6858000" type="screen4x3"/>
  <p:notesSz cx="7315200" cy="96012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clrMode="bw"/>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60" autoAdjust="0"/>
  </p:normalViewPr>
  <p:slideViewPr>
    <p:cSldViewPr snapToGrid="0" snapToObjects="1">
      <p:cViewPr varScale="1">
        <p:scale>
          <a:sx n="81" d="100"/>
          <a:sy n="81" d="100"/>
        </p:scale>
        <p:origin x="1426"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notesMaster" Target="notesMasters/notesMaster1.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fr-FR" dirty="0"/>
          </a:p>
        </p:txBody>
      </p:sp>
      <p:sp>
        <p:nvSpPr>
          <p:cNvPr id="3" name="Espace réservé de la date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713864F5-BE4B-8B4A-A943-FE95B1F4471B}" type="datetimeFigureOut">
              <a:rPr lang="fr-FR" smtClean="0"/>
              <a:t>30/07/2026</a:t>
            </a:fld>
            <a:endParaRPr lang="fr-FR" dirty="0"/>
          </a:p>
        </p:txBody>
      </p:sp>
      <p:sp>
        <p:nvSpPr>
          <p:cNvPr id="4" name="Espace réservé du pied de page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fr-FR" dirty="0"/>
          </a:p>
        </p:txBody>
      </p:sp>
      <p:sp>
        <p:nvSpPr>
          <p:cNvPr id="5" name="Espace réservé du numéro de diapositive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2D72870B-EFC0-1B44-947A-2A9C34562A7E}" type="slidenum">
              <a:rPr lang="fr-FR" smtClean="0"/>
              <a:t>‹N°›</a:t>
            </a:fld>
            <a:endParaRPr lang="fr-FR" dirty="0"/>
          </a:p>
        </p:txBody>
      </p:sp>
    </p:spTree>
    <p:extLst>
      <p:ext uri="{BB962C8B-B14F-4D97-AF65-F5344CB8AC3E}">
        <p14:creationId xmlns:p14="http://schemas.microsoft.com/office/powerpoint/2010/main" val="23803178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fr-FR" dirty="0"/>
          </a:p>
        </p:txBody>
      </p:sp>
      <p:sp>
        <p:nvSpPr>
          <p:cNvPr id="3" name="Espace réservé de la date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A07BEA70-7773-2648-9187-0BEAE5365F81}" type="datetimeFigureOut">
              <a:rPr lang="fr-FR" smtClean="0"/>
              <a:t>30/07/2026</a:t>
            </a:fld>
            <a:endParaRPr lang="fr-FR" dirty="0"/>
          </a:p>
        </p:txBody>
      </p:sp>
      <p:sp>
        <p:nvSpPr>
          <p:cNvPr id="4" name="Espace réservé de l'image des diapositives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fr-FR" dirty="0"/>
          </a:p>
        </p:txBody>
      </p:sp>
      <p:sp>
        <p:nvSpPr>
          <p:cNvPr id="5" name="Espace réservé des commentaires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fr-FR" dirty="0"/>
          </a:p>
        </p:txBody>
      </p:sp>
      <p:sp>
        <p:nvSpPr>
          <p:cNvPr id="7" name="Espace réservé du numéro de diapositive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2A862536-8D68-9B4C-A524-FAF7E4811DD4}" type="slidenum">
              <a:rPr lang="fr-FR" smtClean="0"/>
              <a:t>‹N°›</a:t>
            </a:fld>
            <a:endParaRPr lang="fr-FR" dirty="0"/>
          </a:p>
        </p:txBody>
      </p:sp>
    </p:spTree>
    <p:extLst>
      <p:ext uri="{BB962C8B-B14F-4D97-AF65-F5344CB8AC3E}">
        <p14:creationId xmlns:p14="http://schemas.microsoft.com/office/powerpoint/2010/main" val="75326691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170AEB7A-87B5-9657-7382-29684FEB83A9}"/>
              </a:ext>
            </a:extLst>
          </p:cNvPr>
          <p:cNvSpPr>
            <a:spLocks noGrp="1"/>
          </p:cNvSpPr>
          <p:nvPr>
            <p:ph type="sldNum" sz="quarter" idx="5"/>
          </p:nvPr>
        </p:nvSpPr>
        <p:spPr/>
        <p:txBody>
          <a:bodyPr/>
          <a:lstStyle/>
          <a:p>
            <a:fld id="{2A862536-8D68-9B4C-A524-FAF7E4811DD4}" type="slidenum">
              <a:rPr lang="fr-FR" smtClean="0"/>
              <a:t>1</a:t>
            </a:fld>
            <a:endParaRPr lang="fr-FR" dirty="0"/>
          </a:p>
        </p:txBody>
      </p:sp>
    </p:spTree>
    <p:extLst>
      <p:ext uri="{BB962C8B-B14F-4D97-AF65-F5344CB8AC3E}">
        <p14:creationId xmlns:p14="http://schemas.microsoft.com/office/powerpoint/2010/main" val="30850466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b="1"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0C4AB3AE-24CB-13F7-D137-8B89DAC037F3}"/>
              </a:ext>
            </a:extLst>
          </p:cNvPr>
          <p:cNvSpPr>
            <a:spLocks noGrp="1"/>
          </p:cNvSpPr>
          <p:nvPr>
            <p:ph type="sldNum" sz="quarter" idx="5"/>
          </p:nvPr>
        </p:nvSpPr>
        <p:spPr/>
        <p:txBody>
          <a:bodyPr/>
          <a:lstStyle/>
          <a:p>
            <a:fld id="{2A862536-8D68-9B4C-A524-FAF7E4811DD4}" type="slidenum">
              <a:rPr lang="fr-FR" smtClean="0"/>
              <a:t>10</a:t>
            </a:fld>
            <a:endParaRPr lang="fr-FR" dirty="0"/>
          </a:p>
        </p:txBody>
      </p:sp>
    </p:spTree>
    <p:extLst>
      <p:ext uri="{BB962C8B-B14F-4D97-AF65-F5344CB8AC3E}">
        <p14:creationId xmlns:p14="http://schemas.microsoft.com/office/powerpoint/2010/main" val="26610570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b="1"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55AA3A18-970F-D227-DDB2-7798B196CE25}"/>
              </a:ext>
            </a:extLst>
          </p:cNvPr>
          <p:cNvSpPr>
            <a:spLocks noGrp="1"/>
          </p:cNvSpPr>
          <p:nvPr>
            <p:ph type="sldNum" sz="quarter" idx="5"/>
          </p:nvPr>
        </p:nvSpPr>
        <p:spPr/>
        <p:txBody>
          <a:bodyPr/>
          <a:lstStyle/>
          <a:p>
            <a:fld id="{2A862536-8D68-9B4C-A524-FAF7E4811DD4}" type="slidenum">
              <a:rPr lang="fr-FR" smtClean="0"/>
              <a:t>11</a:t>
            </a:fld>
            <a:endParaRPr lang="fr-FR" dirty="0"/>
          </a:p>
        </p:txBody>
      </p:sp>
    </p:spTree>
    <p:extLst>
      <p:ext uri="{BB962C8B-B14F-4D97-AF65-F5344CB8AC3E}">
        <p14:creationId xmlns:p14="http://schemas.microsoft.com/office/powerpoint/2010/main" val="23394895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68B6C769-9FDA-C232-FF5D-625407B78668}"/>
              </a:ext>
            </a:extLst>
          </p:cNvPr>
          <p:cNvSpPr>
            <a:spLocks noGrp="1"/>
          </p:cNvSpPr>
          <p:nvPr>
            <p:ph type="sldNum" sz="quarter" idx="5"/>
          </p:nvPr>
        </p:nvSpPr>
        <p:spPr/>
        <p:txBody>
          <a:bodyPr/>
          <a:lstStyle/>
          <a:p>
            <a:fld id="{2A862536-8D68-9B4C-A524-FAF7E4811DD4}" type="slidenum">
              <a:rPr lang="fr-FR" smtClean="0"/>
              <a:t>12</a:t>
            </a:fld>
            <a:endParaRPr lang="fr-FR" dirty="0"/>
          </a:p>
        </p:txBody>
      </p:sp>
    </p:spTree>
    <p:extLst>
      <p:ext uri="{BB962C8B-B14F-4D97-AF65-F5344CB8AC3E}">
        <p14:creationId xmlns:p14="http://schemas.microsoft.com/office/powerpoint/2010/main" val="30989254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b="1"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14326863-8481-C164-7FB7-C2C9A407939D}"/>
              </a:ext>
            </a:extLst>
          </p:cNvPr>
          <p:cNvSpPr>
            <a:spLocks noGrp="1"/>
          </p:cNvSpPr>
          <p:nvPr>
            <p:ph type="sldNum" sz="quarter" idx="5"/>
          </p:nvPr>
        </p:nvSpPr>
        <p:spPr/>
        <p:txBody>
          <a:bodyPr/>
          <a:lstStyle/>
          <a:p>
            <a:fld id="{2A862536-8D68-9B4C-A524-FAF7E4811DD4}" type="slidenum">
              <a:rPr lang="fr-FR" smtClean="0"/>
              <a:t>13</a:t>
            </a:fld>
            <a:endParaRPr lang="fr-FR" dirty="0"/>
          </a:p>
        </p:txBody>
      </p:sp>
    </p:spTree>
    <p:extLst>
      <p:ext uri="{BB962C8B-B14F-4D97-AF65-F5344CB8AC3E}">
        <p14:creationId xmlns:p14="http://schemas.microsoft.com/office/powerpoint/2010/main" val="37199603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E294366C-559A-10CE-9EB7-E858E3230CC5}"/>
              </a:ext>
            </a:extLst>
          </p:cNvPr>
          <p:cNvSpPr>
            <a:spLocks noGrp="1"/>
          </p:cNvSpPr>
          <p:nvPr>
            <p:ph type="sldNum" sz="quarter" idx="5"/>
          </p:nvPr>
        </p:nvSpPr>
        <p:spPr/>
        <p:txBody>
          <a:bodyPr/>
          <a:lstStyle/>
          <a:p>
            <a:fld id="{2A862536-8D68-9B4C-A524-FAF7E4811DD4}" type="slidenum">
              <a:rPr lang="fr-FR" smtClean="0"/>
              <a:t>14</a:t>
            </a:fld>
            <a:endParaRPr lang="fr-FR" dirty="0"/>
          </a:p>
        </p:txBody>
      </p:sp>
    </p:spTree>
    <p:extLst>
      <p:ext uri="{BB962C8B-B14F-4D97-AF65-F5344CB8AC3E}">
        <p14:creationId xmlns:p14="http://schemas.microsoft.com/office/powerpoint/2010/main" val="7498297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E7D94926-6859-D53D-C3AE-ADDDDDE941B4}"/>
              </a:ext>
            </a:extLst>
          </p:cNvPr>
          <p:cNvSpPr>
            <a:spLocks noGrp="1"/>
          </p:cNvSpPr>
          <p:nvPr>
            <p:ph type="sldNum" sz="quarter" idx="5"/>
          </p:nvPr>
        </p:nvSpPr>
        <p:spPr/>
        <p:txBody>
          <a:bodyPr/>
          <a:lstStyle/>
          <a:p>
            <a:fld id="{2A862536-8D68-9B4C-A524-FAF7E4811DD4}" type="slidenum">
              <a:rPr lang="fr-FR" smtClean="0"/>
              <a:t>15</a:t>
            </a:fld>
            <a:endParaRPr lang="fr-FR" dirty="0"/>
          </a:p>
        </p:txBody>
      </p:sp>
    </p:spTree>
    <p:extLst>
      <p:ext uri="{BB962C8B-B14F-4D97-AF65-F5344CB8AC3E}">
        <p14:creationId xmlns:p14="http://schemas.microsoft.com/office/powerpoint/2010/main" val="24125508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b="0"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CF517CBD-BD7A-ADF3-8FB2-378B32DE38FA}"/>
              </a:ext>
            </a:extLst>
          </p:cNvPr>
          <p:cNvSpPr>
            <a:spLocks noGrp="1"/>
          </p:cNvSpPr>
          <p:nvPr>
            <p:ph type="sldNum" sz="quarter" idx="5"/>
          </p:nvPr>
        </p:nvSpPr>
        <p:spPr/>
        <p:txBody>
          <a:bodyPr/>
          <a:lstStyle/>
          <a:p>
            <a:fld id="{2A862536-8D68-9B4C-A524-FAF7E4811DD4}" type="slidenum">
              <a:rPr lang="fr-FR" smtClean="0"/>
              <a:t>16</a:t>
            </a:fld>
            <a:endParaRPr lang="fr-FR" dirty="0"/>
          </a:p>
        </p:txBody>
      </p:sp>
    </p:spTree>
    <p:extLst>
      <p:ext uri="{BB962C8B-B14F-4D97-AF65-F5344CB8AC3E}">
        <p14:creationId xmlns:p14="http://schemas.microsoft.com/office/powerpoint/2010/main" val="39815208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26CDB6C0-6420-E0B1-42A8-C0D17EA7EB21}"/>
              </a:ext>
            </a:extLst>
          </p:cNvPr>
          <p:cNvSpPr>
            <a:spLocks noGrp="1"/>
          </p:cNvSpPr>
          <p:nvPr>
            <p:ph type="sldNum" sz="quarter" idx="5"/>
          </p:nvPr>
        </p:nvSpPr>
        <p:spPr/>
        <p:txBody>
          <a:bodyPr/>
          <a:lstStyle/>
          <a:p>
            <a:fld id="{2A862536-8D68-9B4C-A524-FAF7E4811DD4}" type="slidenum">
              <a:rPr lang="fr-FR" smtClean="0"/>
              <a:t>17</a:t>
            </a:fld>
            <a:endParaRPr lang="fr-FR" dirty="0"/>
          </a:p>
        </p:txBody>
      </p:sp>
    </p:spTree>
    <p:extLst>
      <p:ext uri="{BB962C8B-B14F-4D97-AF65-F5344CB8AC3E}">
        <p14:creationId xmlns:p14="http://schemas.microsoft.com/office/powerpoint/2010/main" val="31140985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1DAFA05C-31BC-7405-EC86-22308D1C9643}"/>
              </a:ext>
            </a:extLst>
          </p:cNvPr>
          <p:cNvSpPr>
            <a:spLocks noGrp="1"/>
          </p:cNvSpPr>
          <p:nvPr>
            <p:ph type="sldNum" sz="quarter" idx="5"/>
          </p:nvPr>
        </p:nvSpPr>
        <p:spPr/>
        <p:txBody>
          <a:bodyPr/>
          <a:lstStyle/>
          <a:p>
            <a:fld id="{2A862536-8D68-9B4C-A524-FAF7E4811DD4}" type="slidenum">
              <a:rPr lang="fr-FR" smtClean="0"/>
              <a:t>18</a:t>
            </a:fld>
            <a:endParaRPr lang="fr-FR" dirty="0"/>
          </a:p>
        </p:txBody>
      </p:sp>
    </p:spTree>
    <p:extLst>
      <p:ext uri="{BB962C8B-B14F-4D97-AF65-F5344CB8AC3E}">
        <p14:creationId xmlns:p14="http://schemas.microsoft.com/office/powerpoint/2010/main" val="42388588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78639501-F6A4-E0B0-EA68-FFEF0161F58C}"/>
              </a:ext>
            </a:extLst>
          </p:cNvPr>
          <p:cNvSpPr>
            <a:spLocks noGrp="1"/>
          </p:cNvSpPr>
          <p:nvPr>
            <p:ph type="sldNum" sz="quarter" idx="5"/>
          </p:nvPr>
        </p:nvSpPr>
        <p:spPr/>
        <p:txBody>
          <a:bodyPr/>
          <a:lstStyle/>
          <a:p>
            <a:fld id="{2A862536-8D68-9B4C-A524-FAF7E4811DD4}" type="slidenum">
              <a:rPr lang="fr-FR" smtClean="0"/>
              <a:t>19</a:t>
            </a:fld>
            <a:endParaRPr lang="fr-FR" dirty="0"/>
          </a:p>
        </p:txBody>
      </p:sp>
    </p:spTree>
    <p:extLst>
      <p:ext uri="{BB962C8B-B14F-4D97-AF65-F5344CB8AC3E}">
        <p14:creationId xmlns:p14="http://schemas.microsoft.com/office/powerpoint/2010/main" val="136723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F78C3D3D-474A-09C0-4F50-A29B7392AEA1}"/>
              </a:ext>
            </a:extLst>
          </p:cNvPr>
          <p:cNvSpPr>
            <a:spLocks noGrp="1"/>
          </p:cNvSpPr>
          <p:nvPr>
            <p:ph type="sldNum" sz="quarter" idx="5"/>
          </p:nvPr>
        </p:nvSpPr>
        <p:spPr/>
        <p:txBody>
          <a:bodyPr/>
          <a:lstStyle/>
          <a:p>
            <a:fld id="{2A862536-8D68-9B4C-A524-FAF7E4811DD4}" type="slidenum">
              <a:rPr lang="fr-FR" smtClean="0"/>
              <a:t>2</a:t>
            </a:fld>
            <a:endParaRPr lang="fr-FR" dirty="0"/>
          </a:p>
        </p:txBody>
      </p:sp>
    </p:spTree>
    <p:extLst>
      <p:ext uri="{BB962C8B-B14F-4D97-AF65-F5344CB8AC3E}">
        <p14:creationId xmlns:p14="http://schemas.microsoft.com/office/powerpoint/2010/main" val="26166301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425F723C-4122-A2E1-A70D-E99F2B390D37}"/>
              </a:ext>
            </a:extLst>
          </p:cNvPr>
          <p:cNvSpPr>
            <a:spLocks noGrp="1"/>
          </p:cNvSpPr>
          <p:nvPr>
            <p:ph type="sldNum" sz="quarter" idx="5"/>
          </p:nvPr>
        </p:nvSpPr>
        <p:spPr/>
        <p:txBody>
          <a:bodyPr/>
          <a:lstStyle/>
          <a:p>
            <a:fld id="{2A862536-8D68-9B4C-A524-FAF7E4811DD4}" type="slidenum">
              <a:rPr lang="fr-FR" smtClean="0"/>
              <a:t>20</a:t>
            </a:fld>
            <a:endParaRPr lang="fr-FR" dirty="0"/>
          </a:p>
        </p:txBody>
      </p:sp>
    </p:spTree>
    <p:extLst>
      <p:ext uri="{BB962C8B-B14F-4D97-AF65-F5344CB8AC3E}">
        <p14:creationId xmlns:p14="http://schemas.microsoft.com/office/powerpoint/2010/main" val="32193003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83C54BA6-EDC9-26B3-778C-5D75AF31474F}"/>
              </a:ext>
            </a:extLst>
          </p:cNvPr>
          <p:cNvSpPr>
            <a:spLocks noGrp="1"/>
          </p:cNvSpPr>
          <p:nvPr>
            <p:ph type="sldNum" sz="quarter" idx="5"/>
          </p:nvPr>
        </p:nvSpPr>
        <p:spPr/>
        <p:txBody>
          <a:bodyPr/>
          <a:lstStyle/>
          <a:p>
            <a:fld id="{2A862536-8D68-9B4C-A524-FAF7E4811DD4}" type="slidenum">
              <a:rPr lang="fr-FR" smtClean="0"/>
              <a:t>21</a:t>
            </a:fld>
            <a:endParaRPr lang="fr-FR" dirty="0"/>
          </a:p>
        </p:txBody>
      </p:sp>
    </p:spTree>
    <p:extLst>
      <p:ext uri="{BB962C8B-B14F-4D97-AF65-F5344CB8AC3E}">
        <p14:creationId xmlns:p14="http://schemas.microsoft.com/office/powerpoint/2010/main" val="33633731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b="1"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9EDC6926-3F0F-590E-CC8D-95DE0EF48A52}"/>
              </a:ext>
            </a:extLst>
          </p:cNvPr>
          <p:cNvSpPr>
            <a:spLocks noGrp="1"/>
          </p:cNvSpPr>
          <p:nvPr>
            <p:ph type="sldNum" sz="quarter" idx="5"/>
          </p:nvPr>
        </p:nvSpPr>
        <p:spPr/>
        <p:txBody>
          <a:bodyPr/>
          <a:lstStyle/>
          <a:p>
            <a:fld id="{2A862536-8D68-9B4C-A524-FAF7E4811DD4}" type="slidenum">
              <a:rPr lang="fr-FR" smtClean="0"/>
              <a:t>22</a:t>
            </a:fld>
            <a:endParaRPr lang="fr-FR" dirty="0"/>
          </a:p>
        </p:txBody>
      </p:sp>
    </p:spTree>
    <p:extLst>
      <p:ext uri="{BB962C8B-B14F-4D97-AF65-F5344CB8AC3E}">
        <p14:creationId xmlns:p14="http://schemas.microsoft.com/office/powerpoint/2010/main" val="29913851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7419FE45-1F0A-72B7-C646-A93F49BA721A}"/>
              </a:ext>
            </a:extLst>
          </p:cNvPr>
          <p:cNvSpPr>
            <a:spLocks noGrp="1"/>
          </p:cNvSpPr>
          <p:nvPr>
            <p:ph type="sldNum" sz="quarter" idx="5"/>
          </p:nvPr>
        </p:nvSpPr>
        <p:spPr/>
        <p:txBody>
          <a:bodyPr/>
          <a:lstStyle/>
          <a:p>
            <a:fld id="{2A862536-8D68-9B4C-A524-FAF7E4811DD4}" type="slidenum">
              <a:rPr lang="fr-FR" smtClean="0"/>
              <a:t>23</a:t>
            </a:fld>
            <a:endParaRPr lang="fr-FR" dirty="0"/>
          </a:p>
        </p:txBody>
      </p:sp>
    </p:spTree>
    <p:extLst>
      <p:ext uri="{BB962C8B-B14F-4D97-AF65-F5344CB8AC3E}">
        <p14:creationId xmlns:p14="http://schemas.microsoft.com/office/powerpoint/2010/main" val="37774982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dirty="0"/>
          </a:p>
        </p:txBody>
      </p:sp>
      <p:sp>
        <p:nvSpPr>
          <p:cNvPr id="5" name="Espace réservé du numéro de diapositive 4">
            <a:extLst>
              <a:ext uri="{FF2B5EF4-FFF2-40B4-BE49-F238E27FC236}">
                <a16:creationId xmlns:a16="http://schemas.microsoft.com/office/drawing/2014/main" id="{46CE062C-585B-FB46-4460-B71CA0D4289A}"/>
              </a:ext>
            </a:extLst>
          </p:cNvPr>
          <p:cNvSpPr>
            <a:spLocks noGrp="1"/>
          </p:cNvSpPr>
          <p:nvPr>
            <p:ph type="sldNum" sz="quarter" idx="5"/>
          </p:nvPr>
        </p:nvSpPr>
        <p:spPr/>
        <p:txBody>
          <a:bodyPr/>
          <a:lstStyle/>
          <a:p>
            <a:fld id="{2A862536-8D68-9B4C-A524-FAF7E4811DD4}" type="slidenum">
              <a:rPr lang="fr-FR" smtClean="0"/>
              <a:t>24</a:t>
            </a:fld>
            <a:endParaRPr lang="fr-FR" dirty="0"/>
          </a:p>
        </p:txBody>
      </p:sp>
    </p:spTree>
    <p:extLst>
      <p:ext uri="{BB962C8B-B14F-4D97-AF65-F5344CB8AC3E}">
        <p14:creationId xmlns:p14="http://schemas.microsoft.com/office/powerpoint/2010/main" val="32416157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A781892B-D5D7-233A-1729-117ED356F371}"/>
              </a:ext>
            </a:extLst>
          </p:cNvPr>
          <p:cNvSpPr>
            <a:spLocks noGrp="1"/>
          </p:cNvSpPr>
          <p:nvPr>
            <p:ph type="sldNum" sz="quarter" idx="5"/>
          </p:nvPr>
        </p:nvSpPr>
        <p:spPr/>
        <p:txBody>
          <a:bodyPr/>
          <a:lstStyle/>
          <a:p>
            <a:fld id="{2A862536-8D68-9B4C-A524-FAF7E4811DD4}" type="slidenum">
              <a:rPr lang="fr-FR" smtClean="0"/>
              <a:t>25</a:t>
            </a:fld>
            <a:endParaRPr lang="fr-FR" dirty="0"/>
          </a:p>
        </p:txBody>
      </p:sp>
    </p:spTree>
    <p:extLst>
      <p:ext uri="{BB962C8B-B14F-4D97-AF65-F5344CB8AC3E}">
        <p14:creationId xmlns:p14="http://schemas.microsoft.com/office/powerpoint/2010/main" val="35901107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dirty="0"/>
          </a:p>
        </p:txBody>
      </p:sp>
      <p:sp>
        <p:nvSpPr>
          <p:cNvPr id="5" name="Espace réservé du numéro de diapositive 4">
            <a:extLst>
              <a:ext uri="{FF2B5EF4-FFF2-40B4-BE49-F238E27FC236}">
                <a16:creationId xmlns:a16="http://schemas.microsoft.com/office/drawing/2014/main" id="{1E134FEA-E447-C683-9577-29896FC55576}"/>
              </a:ext>
            </a:extLst>
          </p:cNvPr>
          <p:cNvSpPr>
            <a:spLocks noGrp="1"/>
          </p:cNvSpPr>
          <p:nvPr>
            <p:ph type="sldNum" sz="quarter" idx="5"/>
          </p:nvPr>
        </p:nvSpPr>
        <p:spPr/>
        <p:txBody>
          <a:bodyPr/>
          <a:lstStyle/>
          <a:p>
            <a:fld id="{2A862536-8D68-9B4C-A524-FAF7E4811DD4}" type="slidenum">
              <a:rPr lang="fr-FR" smtClean="0"/>
              <a:t>26</a:t>
            </a:fld>
            <a:endParaRPr lang="fr-FR" dirty="0"/>
          </a:p>
        </p:txBody>
      </p:sp>
    </p:spTree>
    <p:extLst>
      <p:ext uri="{BB962C8B-B14F-4D97-AF65-F5344CB8AC3E}">
        <p14:creationId xmlns:p14="http://schemas.microsoft.com/office/powerpoint/2010/main" val="16215756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0AEE91A3-E10E-8CDC-493E-80C691AD9429}"/>
              </a:ext>
            </a:extLst>
          </p:cNvPr>
          <p:cNvSpPr>
            <a:spLocks noGrp="1"/>
          </p:cNvSpPr>
          <p:nvPr>
            <p:ph type="sldNum" sz="quarter" idx="5"/>
          </p:nvPr>
        </p:nvSpPr>
        <p:spPr/>
        <p:txBody>
          <a:bodyPr/>
          <a:lstStyle/>
          <a:p>
            <a:fld id="{2A862536-8D68-9B4C-A524-FAF7E4811DD4}" type="slidenum">
              <a:rPr lang="fr-FR" smtClean="0"/>
              <a:t>27</a:t>
            </a:fld>
            <a:endParaRPr lang="fr-FR" dirty="0"/>
          </a:p>
        </p:txBody>
      </p:sp>
    </p:spTree>
    <p:extLst>
      <p:ext uri="{BB962C8B-B14F-4D97-AF65-F5344CB8AC3E}">
        <p14:creationId xmlns:p14="http://schemas.microsoft.com/office/powerpoint/2010/main" val="40616626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34ED93B4-D171-5716-2D77-FB79A9D33902}"/>
              </a:ext>
            </a:extLst>
          </p:cNvPr>
          <p:cNvSpPr>
            <a:spLocks noGrp="1"/>
          </p:cNvSpPr>
          <p:nvPr>
            <p:ph type="sldNum" sz="quarter" idx="5"/>
          </p:nvPr>
        </p:nvSpPr>
        <p:spPr/>
        <p:txBody>
          <a:bodyPr/>
          <a:lstStyle/>
          <a:p>
            <a:fld id="{2A862536-8D68-9B4C-A524-FAF7E4811DD4}" type="slidenum">
              <a:rPr lang="fr-FR" smtClean="0"/>
              <a:t>28</a:t>
            </a:fld>
            <a:endParaRPr lang="fr-FR" dirty="0"/>
          </a:p>
        </p:txBody>
      </p:sp>
    </p:spTree>
    <p:extLst>
      <p:ext uri="{BB962C8B-B14F-4D97-AF65-F5344CB8AC3E}">
        <p14:creationId xmlns:p14="http://schemas.microsoft.com/office/powerpoint/2010/main" val="17537316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69FBED17-6244-FBC0-558C-673D2F1C614C}"/>
              </a:ext>
            </a:extLst>
          </p:cNvPr>
          <p:cNvSpPr>
            <a:spLocks noGrp="1"/>
          </p:cNvSpPr>
          <p:nvPr>
            <p:ph type="sldNum" sz="quarter" idx="5"/>
          </p:nvPr>
        </p:nvSpPr>
        <p:spPr/>
        <p:txBody>
          <a:bodyPr/>
          <a:lstStyle/>
          <a:p>
            <a:fld id="{2A862536-8D68-9B4C-A524-FAF7E4811DD4}" type="slidenum">
              <a:rPr lang="fr-FR" smtClean="0"/>
              <a:t>29</a:t>
            </a:fld>
            <a:endParaRPr lang="fr-FR" dirty="0"/>
          </a:p>
        </p:txBody>
      </p:sp>
    </p:spTree>
    <p:extLst>
      <p:ext uri="{BB962C8B-B14F-4D97-AF65-F5344CB8AC3E}">
        <p14:creationId xmlns:p14="http://schemas.microsoft.com/office/powerpoint/2010/main" val="1386804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83AD306B-4DEA-F732-71B7-2E80D0BA3756}"/>
              </a:ext>
            </a:extLst>
          </p:cNvPr>
          <p:cNvSpPr>
            <a:spLocks noGrp="1"/>
          </p:cNvSpPr>
          <p:nvPr>
            <p:ph type="sldNum" sz="quarter" idx="5"/>
          </p:nvPr>
        </p:nvSpPr>
        <p:spPr/>
        <p:txBody>
          <a:bodyPr/>
          <a:lstStyle/>
          <a:p>
            <a:fld id="{2A862536-8D68-9B4C-A524-FAF7E4811DD4}" type="slidenum">
              <a:rPr lang="fr-FR" smtClean="0"/>
              <a:t>3</a:t>
            </a:fld>
            <a:endParaRPr lang="fr-FR" dirty="0"/>
          </a:p>
        </p:txBody>
      </p:sp>
    </p:spTree>
    <p:extLst>
      <p:ext uri="{BB962C8B-B14F-4D97-AF65-F5344CB8AC3E}">
        <p14:creationId xmlns:p14="http://schemas.microsoft.com/office/powerpoint/2010/main" val="34898351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b="1"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877F1B6F-9605-D9C8-949F-5A996F4940BE}"/>
              </a:ext>
            </a:extLst>
          </p:cNvPr>
          <p:cNvSpPr>
            <a:spLocks noGrp="1"/>
          </p:cNvSpPr>
          <p:nvPr>
            <p:ph type="sldNum" sz="quarter" idx="5"/>
          </p:nvPr>
        </p:nvSpPr>
        <p:spPr/>
        <p:txBody>
          <a:bodyPr/>
          <a:lstStyle/>
          <a:p>
            <a:fld id="{2A862536-8D68-9B4C-A524-FAF7E4811DD4}" type="slidenum">
              <a:rPr lang="fr-FR" smtClean="0"/>
              <a:t>30</a:t>
            </a:fld>
            <a:endParaRPr lang="fr-FR" dirty="0"/>
          </a:p>
        </p:txBody>
      </p:sp>
    </p:spTree>
    <p:extLst>
      <p:ext uri="{BB962C8B-B14F-4D97-AF65-F5344CB8AC3E}">
        <p14:creationId xmlns:p14="http://schemas.microsoft.com/office/powerpoint/2010/main" val="32432016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b="1"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378F634D-67A6-9DF1-7D0C-81972EA1BCDE}"/>
              </a:ext>
            </a:extLst>
          </p:cNvPr>
          <p:cNvSpPr>
            <a:spLocks noGrp="1"/>
          </p:cNvSpPr>
          <p:nvPr>
            <p:ph type="sldNum" sz="quarter" idx="5"/>
          </p:nvPr>
        </p:nvSpPr>
        <p:spPr/>
        <p:txBody>
          <a:bodyPr/>
          <a:lstStyle/>
          <a:p>
            <a:fld id="{2A862536-8D68-9B4C-A524-FAF7E4811DD4}" type="slidenum">
              <a:rPr lang="fr-FR" smtClean="0"/>
              <a:t>31</a:t>
            </a:fld>
            <a:endParaRPr lang="fr-FR" dirty="0"/>
          </a:p>
        </p:txBody>
      </p:sp>
    </p:spTree>
    <p:extLst>
      <p:ext uri="{BB962C8B-B14F-4D97-AF65-F5344CB8AC3E}">
        <p14:creationId xmlns:p14="http://schemas.microsoft.com/office/powerpoint/2010/main" val="15928027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1F971A10-FE84-EC20-26FC-DFDBEAA14C2B}"/>
              </a:ext>
            </a:extLst>
          </p:cNvPr>
          <p:cNvSpPr>
            <a:spLocks noGrp="1"/>
          </p:cNvSpPr>
          <p:nvPr>
            <p:ph type="sldNum" sz="quarter" idx="5"/>
          </p:nvPr>
        </p:nvSpPr>
        <p:spPr/>
        <p:txBody>
          <a:bodyPr/>
          <a:lstStyle/>
          <a:p>
            <a:fld id="{2A862536-8D68-9B4C-A524-FAF7E4811DD4}" type="slidenum">
              <a:rPr lang="fr-FR" smtClean="0"/>
              <a:t>32</a:t>
            </a:fld>
            <a:endParaRPr lang="fr-FR" dirty="0"/>
          </a:p>
        </p:txBody>
      </p:sp>
    </p:spTree>
    <p:extLst>
      <p:ext uri="{BB962C8B-B14F-4D97-AF65-F5344CB8AC3E}">
        <p14:creationId xmlns:p14="http://schemas.microsoft.com/office/powerpoint/2010/main" val="34189295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b="1"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E0025EB8-60F7-D771-FDF9-4D0B58CB970A}"/>
              </a:ext>
            </a:extLst>
          </p:cNvPr>
          <p:cNvSpPr>
            <a:spLocks noGrp="1"/>
          </p:cNvSpPr>
          <p:nvPr>
            <p:ph type="sldNum" sz="quarter" idx="5"/>
          </p:nvPr>
        </p:nvSpPr>
        <p:spPr/>
        <p:txBody>
          <a:bodyPr/>
          <a:lstStyle/>
          <a:p>
            <a:fld id="{2A862536-8D68-9B4C-A524-FAF7E4811DD4}" type="slidenum">
              <a:rPr lang="fr-FR" smtClean="0"/>
              <a:t>33</a:t>
            </a:fld>
            <a:endParaRPr lang="fr-FR" dirty="0"/>
          </a:p>
        </p:txBody>
      </p:sp>
    </p:spTree>
    <p:extLst>
      <p:ext uri="{BB962C8B-B14F-4D97-AF65-F5344CB8AC3E}">
        <p14:creationId xmlns:p14="http://schemas.microsoft.com/office/powerpoint/2010/main" val="27545175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E4722E32-27A5-8204-4104-3EF2A7C502DE}"/>
              </a:ext>
            </a:extLst>
          </p:cNvPr>
          <p:cNvSpPr>
            <a:spLocks noGrp="1"/>
          </p:cNvSpPr>
          <p:nvPr>
            <p:ph type="sldNum" sz="quarter" idx="5"/>
          </p:nvPr>
        </p:nvSpPr>
        <p:spPr/>
        <p:txBody>
          <a:bodyPr/>
          <a:lstStyle/>
          <a:p>
            <a:fld id="{2A862536-8D68-9B4C-A524-FAF7E4811DD4}" type="slidenum">
              <a:rPr lang="fr-FR" smtClean="0"/>
              <a:t>34</a:t>
            </a:fld>
            <a:endParaRPr lang="fr-FR" dirty="0"/>
          </a:p>
        </p:txBody>
      </p:sp>
    </p:spTree>
    <p:extLst>
      <p:ext uri="{BB962C8B-B14F-4D97-AF65-F5344CB8AC3E}">
        <p14:creationId xmlns:p14="http://schemas.microsoft.com/office/powerpoint/2010/main" val="39272519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BD43F4F9-D284-F483-0098-7D86DD35C26B}"/>
              </a:ext>
            </a:extLst>
          </p:cNvPr>
          <p:cNvSpPr>
            <a:spLocks noGrp="1"/>
          </p:cNvSpPr>
          <p:nvPr>
            <p:ph type="sldNum" sz="quarter" idx="5"/>
          </p:nvPr>
        </p:nvSpPr>
        <p:spPr/>
        <p:txBody>
          <a:bodyPr/>
          <a:lstStyle/>
          <a:p>
            <a:fld id="{2A862536-8D68-9B4C-A524-FAF7E4811DD4}" type="slidenum">
              <a:rPr lang="fr-FR" smtClean="0"/>
              <a:t>35</a:t>
            </a:fld>
            <a:endParaRPr lang="fr-FR" dirty="0"/>
          </a:p>
        </p:txBody>
      </p:sp>
    </p:spTree>
    <p:extLst>
      <p:ext uri="{BB962C8B-B14F-4D97-AF65-F5344CB8AC3E}">
        <p14:creationId xmlns:p14="http://schemas.microsoft.com/office/powerpoint/2010/main" val="33323297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dirty="0"/>
          </a:p>
        </p:txBody>
      </p:sp>
      <p:sp>
        <p:nvSpPr>
          <p:cNvPr id="5" name="Espace réservé du numéro de diapositive 4">
            <a:extLst>
              <a:ext uri="{FF2B5EF4-FFF2-40B4-BE49-F238E27FC236}">
                <a16:creationId xmlns:a16="http://schemas.microsoft.com/office/drawing/2014/main" id="{275BBFE5-4208-DA34-A81D-7FE09197E38C}"/>
              </a:ext>
            </a:extLst>
          </p:cNvPr>
          <p:cNvSpPr>
            <a:spLocks noGrp="1"/>
          </p:cNvSpPr>
          <p:nvPr>
            <p:ph type="sldNum" sz="quarter" idx="5"/>
          </p:nvPr>
        </p:nvSpPr>
        <p:spPr/>
        <p:txBody>
          <a:bodyPr/>
          <a:lstStyle/>
          <a:p>
            <a:fld id="{2A862536-8D68-9B4C-A524-FAF7E4811DD4}" type="slidenum">
              <a:rPr lang="fr-FR" smtClean="0"/>
              <a:t>36</a:t>
            </a:fld>
            <a:endParaRPr lang="fr-FR" dirty="0"/>
          </a:p>
        </p:txBody>
      </p:sp>
    </p:spTree>
    <p:extLst>
      <p:ext uri="{BB962C8B-B14F-4D97-AF65-F5344CB8AC3E}">
        <p14:creationId xmlns:p14="http://schemas.microsoft.com/office/powerpoint/2010/main" val="12387065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78A8F244-C12F-8B65-EBFA-425702A5981F}"/>
              </a:ext>
            </a:extLst>
          </p:cNvPr>
          <p:cNvSpPr>
            <a:spLocks noGrp="1"/>
          </p:cNvSpPr>
          <p:nvPr>
            <p:ph type="sldNum" sz="quarter" idx="5"/>
          </p:nvPr>
        </p:nvSpPr>
        <p:spPr/>
        <p:txBody>
          <a:bodyPr/>
          <a:lstStyle/>
          <a:p>
            <a:fld id="{2A862536-8D68-9B4C-A524-FAF7E4811DD4}" type="slidenum">
              <a:rPr lang="fr-FR" smtClean="0"/>
              <a:t>37</a:t>
            </a:fld>
            <a:endParaRPr lang="fr-FR" dirty="0"/>
          </a:p>
        </p:txBody>
      </p:sp>
    </p:spTree>
    <p:extLst>
      <p:ext uri="{BB962C8B-B14F-4D97-AF65-F5344CB8AC3E}">
        <p14:creationId xmlns:p14="http://schemas.microsoft.com/office/powerpoint/2010/main" val="42925671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b="1"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1918A9FA-5C91-6E0B-42F9-17347D1FDFA0}"/>
              </a:ext>
            </a:extLst>
          </p:cNvPr>
          <p:cNvSpPr>
            <a:spLocks noGrp="1"/>
          </p:cNvSpPr>
          <p:nvPr>
            <p:ph type="sldNum" sz="quarter" idx="5"/>
          </p:nvPr>
        </p:nvSpPr>
        <p:spPr/>
        <p:txBody>
          <a:bodyPr/>
          <a:lstStyle/>
          <a:p>
            <a:fld id="{2A862536-8D68-9B4C-A524-FAF7E4811DD4}" type="slidenum">
              <a:rPr lang="fr-FR" smtClean="0"/>
              <a:t>38</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14A67D36-2F86-44DC-E0C0-6F4AB77B8D59}"/>
              </a:ext>
            </a:extLst>
          </p:cNvPr>
          <p:cNvSpPr>
            <a:spLocks noGrp="1"/>
          </p:cNvSpPr>
          <p:nvPr>
            <p:ph type="sldNum" sz="quarter" idx="5"/>
          </p:nvPr>
        </p:nvSpPr>
        <p:spPr/>
        <p:txBody>
          <a:bodyPr/>
          <a:lstStyle/>
          <a:p>
            <a:fld id="{2A862536-8D68-9B4C-A524-FAF7E4811DD4}" type="slidenum">
              <a:rPr lang="fr-FR" smtClean="0"/>
              <a:t>39</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F47739BD-908A-5672-3912-C3387721B104}"/>
              </a:ext>
            </a:extLst>
          </p:cNvPr>
          <p:cNvSpPr>
            <a:spLocks noGrp="1"/>
          </p:cNvSpPr>
          <p:nvPr>
            <p:ph type="sldNum" sz="quarter" idx="5"/>
          </p:nvPr>
        </p:nvSpPr>
        <p:spPr/>
        <p:txBody>
          <a:bodyPr/>
          <a:lstStyle/>
          <a:p>
            <a:fld id="{2A862536-8D68-9B4C-A524-FAF7E4811DD4}" type="slidenum">
              <a:rPr lang="fr-FR" smtClean="0"/>
              <a:t>4</a:t>
            </a:fld>
            <a:endParaRPr lang="fr-FR" dirty="0"/>
          </a:p>
        </p:txBody>
      </p:sp>
    </p:spTree>
    <p:extLst>
      <p:ext uri="{BB962C8B-B14F-4D97-AF65-F5344CB8AC3E}">
        <p14:creationId xmlns:p14="http://schemas.microsoft.com/office/powerpoint/2010/main" val="15745893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623302C8-A207-A087-70A2-2136B695A81C}"/>
              </a:ext>
            </a:extLst>
          </p:cNvPr>
          <p:cNvSpPr>
            <a:spLocks noGrp="1"/>
          </p:cNvSpPr>
          <p:nvPr>
            <p:ph type="sldNum" sz="quarter" idx="5"/>
          </p:nvPr>
        </p:nvSpPr>
        <p:spPr/>
        <p:txBody>
          <a:bodyPr/>
          <a:lstStyle/>
          <a:p>
            <a:fld id="{2A862536-8D68-9B4C-A524-FAF7E4811DD4}" type="slidenum">
              <a:rPr lang="fr-FR" smtClean="0"/>
              <a:t>40</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BD822AF1-D34B-0EE1-B3D2-DF5AC45D67E4}"/>
              </a:ext>
            </a:extLst>
          </p:cNvPr>
          <p:cNvSpPr>
            <a:spLocks noGrp="1"/>
          </p:cNvSpPr>
          <p:nvPr>
            <p:ph type="sldNum" sz="quarter" idx="5"/>
          </p:nvPr>
        </p:nvSpPr>
        <p:spPr/>
        <p:txBody>
          <a:bodyPr/>
          <a:lstStyle/>
          <a:p>
            <a:fld id="{2A862536-8D68-9B4C-A524-FAF7E4811DD4}" type="slidenum">
              <a:rPr lang="fr-FR" smtClean="0"/>
              <a:t>41</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6A80EE59-28C4-998E-BD22-2EB7277C9C0B}"/>
              </a:ext>
            </a:extLst>
          </p:cNvPr>
          <p:cNvSpPr>
            <a:spLocks noGrp="1"/>
          </p:cNvSpPr>
          <p:nvPr>
            <p:ph type="sldNum" sz="quarter" idx="5"/>
          </p:nvPr>
        </p:nvSpPr>
        <p:spPr/>
        <p:txBody>
          <a:bodyPr/>
          <a:lstStyle/>
          <a:p>
            <a:fld id="{2A862536-8D68-9B4C-A524-FAF7E4811DD4}" type="slidenum">
              <a:rPr lang="fr-FR" smtClean="0"/>
              <a:t>42</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930CD3A5-BC1B-1F66-B57C-D8BAB94EA890}"/>
              </a:ext>
            </a:extLst>
          </p:cNvPr>
          <p:cNvSpPr>
            <a:spLocks noGrp="1"/>
          </p:cNvSpPr>
          <p:nvPr>
            <p:ph type="sldNum" sz="quarter" idx="5"/>
          </p:nvPr>
        </p:nvSpPr>
        <p:spPr/>
        <p:txBody>
          <a:bodyPr/>
          <a:lstStyle/>
          <a:p>
            <a:fld id="{2A862536-8D68-9B4C-A524-FAF7E4811DD4}" type="slidenum">
              <a:rPr lang="fr-FR" smtClean="0"/>
              <a:t>43</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6B3E2EBB-A8A2-F968-A88D-EC8F3423F076}"/>
              </a:ext>
            </a:extLst>
          </p:cNvPr>
          <p:cNvSpPr>
            <a:spLocks noGrp="1"/>
          </p:cNvSpPr>
          <p:nvPr>
            <p:ph type="sldNum" sz="quarter" idx="5"/>
          </p:nvPr>
        </p:nvSpPr>
        <p:spPr/>
        <p:txBody>
          <a:bodyPr/>
          <a:lstStyle/>
          <a:p>
            <a:fld id="{2A862536-8D68-9B4C-A524-FAF7E4811DD4}" type="slidenum">
              <a:rPr lang="fr-FR" smtClean="0"/>
              <a:t>44</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7932C81F-157B-E8CB-1E1E-6FB59AD75A34}"/>
              </a:ext>
            </a:extLst>
          </p:cNvPr>
          <p:cNvSpPr>
            <a:spLocks noGrp="1"/>
          </p:cNvSpPr>
          <p:nvPr>
            <p:ph type="sldNum" sz="quarter" idx="5"/>
          </p:nvPr>
        </p:nvSpPr>
        <p:spPr/>
        <p:txBody>
          <a:bodyPr/>
          <a:lstStyle/>
          <a:p>
            <a:fld id="{2A862536-8D68-9B4C-A524-FAF7E4811DD4}" type="slidenum">
              <a:rPr lang="fr-FR" smtClean="0"/>
              <a:t>45</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A860952E-1A2D-11AE-391F-174CF8FA53CE}"/>
              </a:ext>
            </a:extLst>
          </p:cNvPr>
          <p:cNvSpPr>
            <a:spLocks noGrp="1"/>
          </p:cNvSpPr>
          <p:nvPr>
            <p:ph type="sldNum" sz="quarter" idx="5"/>
          </p:nvPr>
        </p:nvSpPr>
        <p:spPr/>
        <p:txBody>
          <a:bodyPr/>
          <a:lstStyle/>
          <a:p>
            <a:fld id="{2A862536-8D68-9B4C-A524-FAF7E4811DD4}" type="slidenum">
              <a:rPr lang="fr-FR" smtClean="0"/>
              <a:t>46</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12611DA9-27BD-388F-F1B3-500F7E694EC3}"/>
              </a:ext>
            </a:extLst>
          </p:cNvPr>
          <p:cNvSpPr>
            <a:spLocks noGrp="1"/>
          </p:cNvSpPr>
          <p:nvPr>
            <p:ph type="sldNum" sz="quarter" idx="5"/>
          </p:nvPr>
        </p:nvSpPr>
        <p:spPr/>
        <p:txBody>
          <a:bodyPr/>
          <a:lstStyle/>
          <a:p>
            <a:fld id="{2A862536-8D68-9B4C-A524-FAF7E4811DD4}" type="slidenum">
              <a:rPr lang="fr-FR" smtClean="0"/>
              <a:t>47</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8E5DD6CD-BEBE-FACA-D9A5-414C31AF93BC}"/>
              </a:ext>
            </a:extLst>
          </p:cNvPr>
          <p:cNvSpPr>
            <a:spLocks noGrp="1"/>
          </p:cNvSpPr>
          <p:nvPr>
            <p:ph type="sldNum" sz="quarter" idx="5"/>
          </p:nvPr>
        </p:nvSpPr>
        <p:spPr/>
        <p:txBody>
          <a:bodyPr/>
          <a:lstStyle/>
          <a:p>
            <a:fld id="{2A862536-8D68-9B4C-A524-FAF7E4811DD4}" type="slidenum">
              <a:rPr lang="fr-FR" smtClean="0"/>
              <a:t>48</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FEBE2DCA-ABD9-881F-84B0-754BA7C338CE}"/>
              </a:ext>
            </a:extLst>
          </p:cNvPr>
          <p:cNvSpPr>
            <a:spLocks noGrp="1"/>
          </p:cNvSpPr>
          <p:nvPr>
            <p:ph type="sldNum" sz="quarter" idx="5"/>
          </p:nvPr>
        </p:nvSpPr>
        <p:spPr/>
        <p:txBody>
          <a:bodyPr/>
          <a:lstStyle/>
          <a:p>
            <a:fld id="{2A862536-8D68-9B4C-A524-FAF7E4811DD4}" type="slidenum">
              <a:rPr lang="fr-FR" smtClean="0"/>
              <a:t>49</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b="1"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AD70BEF2-806E-EEE2-CADD-DA9580E20362}"/>
              </a:ext>
            </a:extLst>
          </p:cNvPr>
          <p:cNvSpPr>
            <a:spLocks noGrp="1"/>
          </p:cNvSpPr>
          <p:nvPr>
            <p:ph type="sldNum" sz="quarter" idx="5"/>
          </p:nvPr>
        </p:nvSpPr>
        <p:spPr/>
        <p:txBody>
          <a:bodyPr/>
          <a:lstStyle/>
          <a:p>
            <a:fld id="{2A862536-8D68-9B4C-A524-FAF7E4811DD4}" type="slidenum">
              <a:rPr lang="fr-FR" smtClean="0"/>
              <a:t>5</a:t>
            </a:fld>
            <a:endParaRPr lang="fr-FR" dirty="0"/>
          </a:p>
        </p:txBody>
      </p:sp>
    </p:spTree>
    <p:extLst>
      <p:ext uri="{BB962C8B-B14F-4D97-AF65-F5344CB8AC3E}">
        <p14:creationId xmlns:p14="http://schemas.microsoft.com/office/powerpoint/2010/main" val="244212702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B69FB6DB-E092-E0D1-98D8-BF1ED84EAA01}"/>
              </a:ext>
            </a:extLst>
          </p:cNvPr>
          <p:cNvSpPr>
            <a:spLocks noGrp="1"/>
          </p:cNvSpPr>
          <p:nvPr>
            <p:ph type="sldNum" sz="quarter" idx="5"/>
          </p:nvPr>
        </p:nvSpPr>
        <p:spPr/>
        <p:txBody>
          <a:bodyPr/>
          <a:lstStyle/>
          <a:p>
            <a:fld id="{2A862536-8D68-9B4C-A524-FAF7E4811DD4}" type="slidenum">
              <a:rPr lang="fr-FR" smtClean="0"/>
              <a:t>50</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AF19DFB3-F103-17C6-E987-34BEF185B849}"/>
              </a:ext>
            </a:extLst>
          </p:cNvPr>
          <p:cNvSpPr>
            <a:spLocks noGrp="1"/>
          </p:cNvSpPr>
          <p:nvPr>
            <p:ph type="sldNum" sz="quarter" idx="5"/>
          </p:nvPr>
        </p:nvSpPr>
        <p:spPr/>
        <p:txBody>
          <a:bodyPr/>
          <a:lstStyle/>
          <a:p>
            <a:fld id="{2A862536-8D68-9B4C-A524-FAF7E4811DD4}" type="slidenum">
              <a:rPr lang="fr-FR" smtClean="0"/>
              <a:t>51</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1DD1B00C-6079-BA20-D557-4F0E4079E010}"/>
              </a:ext>
            </a:extLst>
          </p:cNvPr>
          <p:cNvSpPr>
            <a:spLocks noGrp="1"/>
          </p:cNvSpPr>
          <p:nvPr>
            <p:ph type="sldNum" sz="quarter" idx="5"/>
          </p:nvPr>
        </p:nvSpPr>
        <p:spPr/>
        <p:txBody>
          <a:bodyPr/>
          <a:lstStyle/>
          <a:p>
            <a:fld id="{2A862536-8D68-9B4C-A524-FAF7E4811DD4}" type="slidenum">
              <a:rPr lang="fr-FR" smtClean="0"/>
              <a:t>52</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A3FCE27F-2977-5157-A7AA-517395451416}"/>
              </a:ext>
            </a:extLst>
          </p:cNvPr>
          <p:cNvSpPr>
            <a:spLocks noGrp="1"/>
          </p:cNvSpPr>
          <p:nvPr>
            <p:ph type="sldNum" sz="quarter" idx="5"/>
          </p:nvPr>
        </p:nvSpPr>
        <p:spPr/>
        <p:txBody>
          <a:bodyPr/>
          <a:lstStyle/>
          <a:p>
            <a:fld id="{2A862536-8D68-9B4C-A524-FAF7E4811DD4}" type="slidenum">
              <a:rPr lang="fr-FR" smtClean="0"/>
              <a:t>53</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3C507067-1F19-8F26-DDD3-C0AA0A012EF0}"/>
              </a:ext>
            </a:extLst>
          </p:cNvPr>
          <p:cNvSpPr>
            <a:spLocks noGrp="1"/>
          </p:cNvSpPr>
          <p:nvPr>
            <p:ph type="sldNum" sz="quarter" idx="5"/>
          </p:nvPr>
        </p:nvSpPr>
        <p:spPr/>
        <p:txBody>
          <a:bodyPr/>
          <a:lstStyle/>
          <a:p>
            <a:fld id="{2A862536-8D68-9B4C-A524-FAF7E4811DD4}" type="slidenum">
              <a:rPr lang="fr-FR" smtClean="0"/>
              <a:t>54</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BFD6512E-733E-7AA8-21F4-154C34F8E8BD}"/>
              </a:ext>
            </a:extLst>
          </p:cNvPr>
          <p:cNvSpPr>
            <a:spLocks noGrp="1"/>
          </p:cNvSpPr>
          <p:nvPr>
            <p:ph type="sldNum" sz="quarter" idx="5"/>
          </p:nvPr>
        </p:nvSpPr>
        <p:spPr/>
        <p:txBody>
          <a:bodyPr/>
          <a:lstStyle/>
          <a:p>
            <a:fld id="{2A862536-8D68-9B4C-A524-FAF7E4811DD4}" type="slidenum">
              <a:rPr lang="fr-FR" smtClean="0"/>
              <a:t>55</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5F3ABD70-7C7E-E0FE-E8AF-4E2EBD0B8C97}"/>
              </a:ext>
            </a:extLst>
          </p:cNvPr>
          <p:cNvSpPr>
            <a:spLocks noGrp="1"/>
          </p:cNvSpPr>
          <p:nvPr>
            <p:ph type="sldNum" sz="quarter" idx="5"/>
          </p:nvPr>
        </p:nvSpPr>
        <p:spPr/>
        <p:txBody>
          <a:bodyPr/>
          <a:lstStyle/>
          <a:p>
            <a:fld id="{2A862536-8D68-9B4C-A524-FAF7E4811DD4}" type="slidenum">
              <a:rPr lang="fr-FR" smtClean="0"/>
              <a:t>56</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83053197-0BF3-7697-D26F-61FA6C15FBBA}"/>
              </a:ext>
            </a:extLst>
          </p:cNvPr>
          <p:cNvSpPr>
            <a:spLocks noGrp="1"/>
          </p:cNvSpPr>
          <p:nvPr>
            <p:ph type="sldNum" sz="quarter" idx="5"/>
          </p:nvPr>
        </p:nvSpPr>
        <p:spPr/>
        <p:txBody>
          <a:bodyPr/>
          <a:lstStyle/>
          <a:p>
            <a:fld id="{2A862536-8D68-9B4C-A524-FAF7E4811DD4}" type="slidenum">
              <a:rPr lang="fr-FR" smtClean="0"/>
              <a:t>57</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F5326ECC-B7F2-FF40-893E-872DF40E0105}"/>
              </a:ext>
            </a:extLst>
          </p:cNvPr>
          <p:cNvSpPr>
            <a:spLocks noGrp="1"/>
          </p:cNvSpPr>
          <p:nvPr>
            <p:ph type="sldNum" sz="quarter" idx="5"/>
          </p:nvPr>
        </p:nvSpPr>
        <p:spPr/>
        <p:txBody>
          <a:bodyPr/>
          <a:lstStyle/>
          <a:p>
            <a:fld id="{2A862536-8D68-9B4C-A524-FAF7E4811DD4}" type="slidenum">
              <a:rPr lang="fr-FR" smtClean="0"/>
              <a:t>58</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baseline="0" dirty="0">
              <a:latin typeface="Times New Roman"/>
              <a:cs typeface="Times New Roman"/>
            </a:endParaRPr>
          </a:p>
          <a:p>
            <a:pPr algn="just" defTabSz="483306">
              <a:defRPr/>
            </a:pPr>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6DCD926E-90DC-80C6-23EB-4D9C348231F9}"/>
              </a:ext>
            </a:extLst>
          </p:cNvPr>
          <p:cNvSpPr>
            <a:spLocks noGrp="1"/>
          </p:cNvSpPr>
          <p:nvPr>
            <p:ph type="sldNum" sz="quarter" idx="5"/>
          </p:nvPr>
        </p:nvSpPr>
        <p:spPr/>
        <p:txBody>
          <a:bodyPr/>
          <a:lstStyle/>
          <a:p>
            <a:fld id="{2A862536-8D68-9B4C-A524-FAF7E4811DD4}" type="slidenum">
              <a:rPr lang="fr-FR" smtClean="0"/>
              <a:t>59</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4DD71E91-5FC4-C9F3-D391-740B4233C58F}"/>
              </a:ext>
            </a:extLst>
          </p:cNvPr>
          <p:cNvSpPr>
            <a:spLocks noGrp="1"/>
          </p:cNvSpPr>
          <p:nvPr>
            <p:ph type="sldNum" sz="quarter" idx="5"/>
          </p:nvPr>
        </p:nvSpPr>
        <p:spPr/>
        <p:txBody>
          <a:bodyPr/>
          <a:lstStyle/>
          <a:p>
            <a:fld id="{2A862536-8D68-9B4C-A524-FAF7E4811DD4}" type="slidenum">
              <a:rPr lang="fr-FR" smtClean="0"/>
              <a:t>6</a:t>
            </a:fld>
            <a:endParaRPr lang="fr-FR" dirty="0"/>
          </a:p>
        </p:txBody>
      </p:sp>
    </p:spTree>
    <p:extLst>
      <p:ext uri="{BB962C8B-B14F-4D97-AF65-F5344CB8AC3E}">
        <p14:creationId xmlns:p14="http://schemas.microsoft.com/office/powerpoint/2010/main" val="277801809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D3287510-375F-1C5A-220D-4DDA309C9706}"/>
              </a:ext>
            </a:extLst>
          </p:cNvPr>
          <p:cNvSpPr>
            <a:spLocks noGrp="1"/>
          </p:cNvSpPr>
          <p:nvPr>
            <p:ph type="sldNum" sz="quarter" idx="5"/>
          </p:nvPr>
        </p:nvSpPr>
        <p:spPr/>
        <p:txBody>
          <a:bodyPr/>
          <a:lstStyle/>
          <a:p>
            <a:fld id="{2A862536-8D68-9B4C-A524-FAF7E4811DD4}" type="slidenum">
              <a:rPr lang="fr-FR" smtClean="0"/>
              <a:t>60</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56484CB7-EA89-7774-2AE6-8727C7794DD8}"/>
              </a:ext>
            </a:extLst>
          </p:cNvPr>
          <p:cNvSpPr>
            <a:spLocks noGrp="1"/>
          </p:cNvSpPr>
          <p:nvPr>
            <p:ph type="sldNum" sz="quarter" idx="5"/>
          </p:nvPr>
        </p:nvSpPr>
        <p:spPr/>
        <p:txBody>
          <a:bodyPr/>
          <a:lstStyle/>
          <a:p>
            <a:fld id="{2A862536-8D68-9B4C-A524-FAF7E4811DD4}" type="slidenum">
              <a:rPr lang="fr-FR" smtClean="0"/>
              <a:t>61</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904FDAB8-807B-0DB4-013D-B815876E0E46}"/>
              </a:ext>
            </a:extLst>
          </p:cNvPr>
          <p:cNvSpPr>
            <a:spLocks noGrp="1"/>
          </p:cNvSpPr>
          <p:nvPr>
            <p:ph type="sldNum" sz="quarter" idx="5"/>
          </p:nvPr>
        </p:nvSpPr>
        <p:spPr/>
        <p:txBody>
          <a:bodyPr/>
          <a:lstStyle/>
          <a:p>
            <a:fld id="{2A862536-8D68-9B4C-A524-FAF7E4811DD4}" type="slidenum">
              <a:rPr lang="fr-FR" smtClean="0"/>
              <a:t>62</a:t>
            </a:fld>
            <a:endParaRPr lang="fr-FR" dirty="0"/>
          </a:p>
        </p:txBody>
      </p:sp>
    </p:spTree>
    <p:extLst>
      <p:ext uri="{BB962C8B-B14F-4D97-AF65-F5344CB8AC3E}">
        <p14:creationId xmlns:p14="http://schemas.microsoft.com/office/powerpoint/2010/main" val="266028175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9D17F4F4-1DCA-9BC9-EAAF-24AD00B670B8}"/>
              </a:ext>
            </a:extLst>
          </p:cNvPr>
          <p:cNvSpPr>
            <a:spLocks noGrp="1"/>
          </p:cNvSpPr>
          <p:nvPr>
            <p:ph type="sldNum" sz="quarter" idx="5"/>
          </p:nvPr>
        </p:nvSpPr>
        <p:spPr/>
        <p:txBody>
          <a:bodyPr/>
          <a:lstStyle/>
          <a:p>
            <a:fld id="{2A862536-8D68-9B4C-A524-FAF7E4811DD4}" type="slidenum">
              <a:rPr lang="fr-FR" smtClean="0"/>
              <a:t>63</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0856A018-83EA-92C7-2552-F0604D5D5669}"/>
              </a:ext>
            </a:extLst>
          </p:cNvPr>
          <p:cNvSpPr>
            <a:spLocks noGrp="1"/>
          </p:cNvSpPr>
          <p:nvPr>
            <p:ph type="sldNum" sz="quarter" idx="5"/>
          </p:nvPr>
        </p:nvSpPr>
        <p:spPr/>
        <p:txBody>
          <a:bodyPr/>
          <a:lstStyle/>
          <a:p>
            <a:fld id="{2A862536-8D68-9B4C-A524-FAF7E4811DD4}" type="slidenum">
              <a:rPr lang="fr-FR" smtClean="0"/>
              <a:t>64</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05AD74BA-71BA-A766-A816-D6ABBF5EE12B}"/>
              </a:ext>
            </a:extLst>
          </p:cNvPr>
          <p:cNvSpPr>
            <a:spLocks noGrp="1"/>
          </p:cNvSpPr>
          <p:nvPr>
            <p:ph type="sldNum" sz="quarter" idx="5"/>
          </p:nvPr>
        </p:nvSpPr>
        <p:spPr/>
        <p:txBody>
          <a:bodyPr/>
          <a:lstStyle/>
          <a:p>
            <a:fld id="{2A862536-8D68-9B4C-A524-FAF7E4811DD4}" type="slidenum">
              <a:rPr lang="fr-FR" smtClean="0"/>
              <a:t>65</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0F49A390-F802-28C9-185A-66DAEC8AB13E}"/>
              </a:ext>
            </a:extLst>
          </p:cNvPr>
          <p:cNvSpPr>
            <a:spLocks noGrp="1"/>
          </p:cNvSpPr>
          <p:nvPr>
            <p:ph type="sldNum" sz="quarter" idx="5"/>
          </p:nvPr>
        </p:nvSpPr>
        <p:spPr/>
        <p:txBody>
          <a:bodyPr/>
          <a:lstStyle/>
          <a:p>
            <a:fld id="{2A862536-8D68-9B4C-A524-FAF7E4811DD4}" type="slidenum">
              <a:rPr lang="fr-FR" smtClean="0"/>
              <a:t>66</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BD06F139-1574-6B0F-6A15-025BB0DA35D4}"/>
              </a:ext>
            </a:extLst>
          </p:cNvPr>
          <p:cNvSpPr>
            <a:spLocks noGrp="1"/>
          </p:cNvSpPr>
          <p:nvPr>
            <p:ph type="sldNum" sz="quarter" idx="5"/>
          </p:nvPr>
        </p:nvSpPr>
        <p:spPr/>
        <p:txBody>
          <a:bodyPr/>
          <a:lstStyle/>
          <a:p>
            <a:fld id="{2A862536-8D68-9B4C-A524-FAF7E4811DD4}" type="slidenum">
              <a:rPr lang="fr-FR" smtClean="0"/>
              <a:t>67</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483306">
              <a:defRPr/>
            </a:pPr>
            <a:endParaRPr lang="fr-FR" sz="1700" b="1" i="1" u="sng"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31B75222-8BB2-F00D-28C8-CD622A912FBD}"/>
              </a:ext>
            </a:extLst>
          </p:cNvPr>
          <p:cNvSpPr>
            <a:spLocks noGrp="1"/>
          </p:cNvSpPr>
          <p:nvPr>
            <p:ph type="sldNum" sz="quarter" idx="5"/>
          </p:nvPr>
        </p:nvSpPr>
        <p:spPr/>
        <p:txBody>
          <a:bodyPr/>
          <a:lstStyle/>
          <a:p>
            <a:fld id="{2A862536-8D68-9B4C-A524-FAF7E4811DD4}" type="slidenum">
              <a:rPr lang="fr-FR" smtClean="0"/>
              <a:t>68</a:t>
            </a:fld>
            <a:endParaRPr lang="fr-FR" dirty="0"/>
          </a:p>
        </p:txBody>
      </p:sp>
    </p:spTree>
    <p:extLst>
      <p:ext uri="{BB962C8B-B14F-4D97-AF65-F5344CB8AC3E}">
        <p14:creationId xmlns:p14="http://schemas.microsoft.com/office/powerpoint/2010/main" val="258021251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3A486B30-E714-60E9-B07C-E3021A9FA538}"/>
              </a:ext>
            </a:extLst>
          </p:cNvPr>
          <p:cNvSpPr>
            <a:spLocks noGrp="1"/>
          </p:cNvSpPr>
          <p:nvPr>
            <p:ph type="sldNum" sz="quarter" idx="5"/>
          </p:nvPr>
        </p:nvSpPr>
        <p:spPr/>
        <p:txBody>
          <a:bodyPr/>
          <a:lstStyle/>
          <a:p>
            <a:fld id="{2A862536-8D68-9B4C-A524-FAF7E4811DD4}" type="slidenum">
              <a:rPr lang="fr-FR" smtClean="0"/>
              <a:t>69</a:t>
            </a:fld>
            <a:endParaRPr lang="fr-FR" dirty="0"/>
          </a:p>
        </p:txBody>
      </p:sp>
    </p:spTree>
    <p:extLst>
      <p:ext uri="{BB962C8B-B14F-4D97-AF65-F5344CB8AC3E}">
        <p14:creationId xmlns:p14="http://schemas.microsoft.com/office/powerpoint/2010/main" val="1808251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91BCE268-A2BA-6236-E905-3914EF0287FA}"/>
              </a:ext>
            </a:extLst>
          </p:cNvPr>
          <p:cNvSpPr>
            <a:spLocks noGrp="1"/>
          </p:cNvSpPr>
          <p:nvPr>
            <p:ph type="sldNum" sz="quarter" idx="5"/>
          </p:nvPr>
        </p:nvSpPr>
        <p:spPr/>
        <p:txBody>
          <a:bodyPr/>
          <a:lstStyle/>
          <a:p>
            <a:fld id="{2A862536-8D68-9B4C-A524-FAF7E4811DD4}" type="slidenum">
              <a:rPr lang="fr-FR" smtClean="0"/>
              <a:t>7</a:t>
            </a:fld>
            <a:endParaRPr lang="fr-FR" dirty="0"/>
          </a:p>
        </p:txBody>
      </p:sp>
    </p:spTree>
    <p:extLst>
      <p:ext uri="{BB962C8B-B14F-4D97-AF65-F5344CB8AC3E}">
        <p14:creationId xmlns:p14="http://schemas.microsoft.com/office/powerpoint/2010/main" val="150280820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7D9BB5E2-DE14-A6D0-5C47-F3C62EA0DD30}"/>
              </a:ext>
            </a:extLst>
          </p:cNvPr>
          <p:cNvSpPr>
            <a:spLocks noGrp="1"/>
          </p:cNvSpPr>
          <p:nvPr>
            <p:ph type="sldNum" sz="quarter" idx="5"/>
          </p:nvPr>
        </p:nvSpPr>
        <p:spPr/>
        <p:txBody>
          <a:bodyPr/>
          <a:lstStyle/>
          <a:p>
            <a:fld id="{2A862536-8D68-9B4C-A524-FAF7E4811DD4}" type="slidenum">
              <a:rPr lang="fr-FR" smtClean="0"/>
              <a:t>70</a:t>
            </a:fld>
            <a:endParaRPr lang="fr-FR" dirty="0"/>
          </a:p>
        </p:txBody>
      </p:sp>
    </p:spTree>
    <p:extLst>
      <p:ext uri="{BB962C8B-B14F-4D97-AF65-F5344CB8AC3E}">
        <p14:creationId xmlns:p14="http://schemas.microsoft.com/office/powerpoint/2010/main" val="198450535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D5ADB574-8623-0141-4478-EDCF6BE28B56}"/>
              </a:ext>
            </a:extLst>
          </p:cNvPr>
          <p:cNvSpPr>
            <a:spLocks noGrp="1"/>
          </p:cNvSpPr>
          <p:nvPr>
            <p:ph type="sldNum" sz="quarter" idx="5"/>
          </p:nvPr>
        </p:nvSpPr>
        <p:spPr/>
        <p:txBody>
          <a:bodyPr/>
          <a:lstStyle/>
          <a:p>
            <a:fld id="{2A862536-8D68-9B4C-A524-FAF7E4811DD4}" type="slidenum">
              <a:rPr lang="fr-FR" smtClean="0"/>
              <a:t>71</a:t>
            </a:fld>
            <a:endParaRPr lang="fr-FR" dirty="0"/>
          </a:p>
        </p:txBody>
      </p:sp>
    </p:spTree>
    <p:extLst>
      <p:ext uri="{BB962C8B-B14F-4D97-AF65-F5344CB8AC3E}">
        <p14:creationId xmlns:p14="http://schemas.microsoft.com/office/powerpoint/2010/main" val="330912500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7E6E76BA-A2EF-F949-E126-0A2447C900DC}"/>
              </a:ext>
            </a:extLst>
          </p:cNvPr>
          <p:cNvSpPr>
            <a:spLocks noGrp="1"/>
          </p:cNvSpPr>
          <p:nvPr>
            <p:ph type="sldNum" sz="quarter" idx="5"/>
          </p:nvPr>
        </p:nvSpPr>
        <p:spPr/>
        <p:txBody>
          <a:bodyPr/>
          <a:lstStyle/>
          <a:p>
            <a:fld id="{2A862536-8D68-9B4C-A524-FAF7E4811DD4}" type="slidenum">
              <a:rPr lang="fr-FR" smtClean="0"/>
              <a:t>72</a:t>
            </a:fld>
            <a:endParaRPr lang="fr-FR" dirty="0"/>
          </a:p>
        </p:txBody>
      </p:sp>
    </p:spTree>
    <p:extLst>
      <p:ext uri="{BB962C8B-B14F-4D97-AF65-F5344CB8AC3E}">
        <p14:creationId xmlns:p14="http://schemas.microsoft.com/office/powerpoint/2010/main" val="86642418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8EC156AA-A0B5-59BC-21F4-112BE379380B}"/>
              </a:ext>
            </a:extLst>
          </p:cNvPr>
          <p:cNvSpPr>
            <a:spLocks noGrp="1"/>
          </p:cNvSpPr>
          <p:nvPr>
            <p:ph type="sldNum" sz="quarter" idx="5"/>
          </p:nvPr>
        </p:nvSpPr>
        <p:spPr/>
        <p:txBody>
          <a:bodyPr/>
          <a:lstStyle/>
          <a:p>
            <a:fld id="{2A862536-8D68-9B4C-A524-FAF7E4811DD4}" type="slidenum">
              <a:rPr lang="fr-FR" smtClean="0"/>
              <a:t>73</a:t>
            </a:fld>
            <a:endParaRPr lang="fr-FR" dirty="0"/>
          </a:p>
        </p:txBody>
      </p:sp>
    </p:spTree>
    <p:extLst>
      <p:ext uri="{BB962C8B-B14F-4D97-AF65-F5344CB8AC3E}">
        <p14:creationId xmlns:p14="http://schemas.microsoft.com/office/powerpoint/2010/main" val="127797516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031F2BB4-61A1-218F-0A2B-4BEB950696F2}"/>
              </a:ext>
            </a:extLst>
          </p:cNvPr>
          <p:cNvSpPr>
            <a:spLocks noGrp="1"/>
          </p:cNvSpPr>
          <p:nvPr>
            <p:ph type="sldNum" sz="quarter" idx="5"/>
          </p:nvPr>
        </p:nvSpPr>
        <p:spPr/>
        <p:txBody>
          <a:bodyPr/>
          <a:lstStyle/>
          <a:p>
            <a:fld id="{2A862536-8D68-9B4C-A524-FAF7E4811DD4}" type="slidenum">
              <a:rPr lang="fr-FR" smtClean="0"/>
              <a:t>74</a:t>
            </a:fld>
            <a:endParaRPr lang="fr-FR" dirty="0"/>
          </a:p>
        </p:txBody>
      </p:sp>
    </p:spTree>
    <p:extLst>
      <p:ext uri="{BB962C8B-B14F-4D97-AF65-F5344CB8AC3E}">
        <p14:creationId xmlns:p14="http://schemas.microsoft.com/office/powerpoint/2010/main" val="169142365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534250C1-AF4B-FC48-8E5E-794ED008020B}"/>
              </a:ext>
            </a:extLst>
          </p:cNvPr>
          <p:cNvSpPr>
            <a:spLocks noGrp="1"/>
          </p:cNvSpPr>
          <p:nvPr>
            <p:ph type="sldNum" sz="quarter" idx="5"/>
          </p:nvPr>
        </p:nvSpPr>
        <p:spPr/>
        <p:txBody>
          <a:bodyPr/>
          <a:lstStyle/>
          <a:p>
            <a:fld id="{2A862536-8D68-9B4C-A524-FAF7E4811DD4}" type="slidenum">
              <a:rPr lang="fr-FR" smtClean="0"/>
              <a:t>75</a:t>
            </a:fld>
            <a:endParaRPr lang="fr-FR" dirty="0"/>
          </a:p>
        </p:txBody>
      </p:sp>
    </p:spTree>
    <p:extLst>
      <p:ext uri="{BB962C8B-B14F-4D97-AF65-F5344CB8AC3E}">
        <p14:creationId xmlns:p14="http://schemas.microsoft.com/office/powerpoint/2010/main" val="31707437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2712D098-298F-5C61-6B3A-2D543ECFD189}"/>
              </a:ext>
            </a:extLst>
          </p:cNvPr>
          <p:cNvSpPr>
            <a:spLocks noGrp="1"/>
          </p:cNvSpPr>
          <p:nvPr>
            <p:ph type="sldNum" sz="quarter" idx="5"/>
          </p:nvPr>
        </p:nvSpPr>
        <p:spPr/>
        <p:txBody>
          <a:bodyPr/>
          <a:lstStyle/>
          <a:p>
            <a:fld id="{2A862536-8D68-9B4C-A524-FAF7E4811DD4}" type="slidenum">
              <a:rPr lang="fr-FR" smtClean="0"/>
              <a:t>76</a:t>
            </a:fld>
            <a:endParaRPr lang="fr-FR" dirty="0"/>
          </a:p>
        </p:txBody>
      </p:sp>
    </p:spTree>
    <p:extLst>
      <p:ext uri="{BB962C8B-B14F-4D97-AF65-F5344CB8AC3E}">
        <p14:creationId xmlns:p14="http://schemas.microsoft.com/office/powerpoint/2010/main" val="306145528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39ECB9CB-8D90-219B-4074-0EDFDBD43FC2}"/>
              </a:ext>
            </a:extLst>
          </p:cNvPr>
          <p:cNvSpPr>
            <a:spLocks noGrp="1"/>
          </p:cNvSpPr>
          <p:nvPr>
            <p:ph type="sldNum" sz="quarter" idx="5"/>
          </p:nvPr>
        </p:nvSpPr>
        <p:spPr/>
        <p:txBody>
          <a:bodyPr/>
          <a:lstStyle/>
          <a:p>
            <a:fld id="{2A862536-8D68-9B4C-A524-FAF7E4811DD4}" type="slidenum">
              <a:rPr lang="fr-FR" smtClean="0"/>
              <a:t>77</a:t>
            </a:fld>
            <a:endParaRPr lang="fr-FR" dirty="0"/>
          </a:p>
        </p:txBody>
      </p:sp>
    </p:spTree>
    <p:extLst>
      <p:ext uri="{BB962C8B-B14F-4D97-AF65-F5344CB8AC3E}">
        <p14:creationId xmlns:p14="http://schemas.microsoft.com/office/powerpoint/2010/main" val="239700005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CD889627-AB0A-6F60-D305-ADD74C06B654}"/>
              </a:ext>
            </a:extLst>
          </p:cNvPr>
          <p:cNvSpPr>
            <a:spLocks noGrp="1"/>
          </p:cNvSpPr>
          <p:nvPr>
            <p:ph type="sldNum" sz="quarter" idx="5"/>
          </p:nvPr>
        </p:nvSpPr>
        <p:spPr/>
        <p:txBody>
          <a:bodyPr/>
          <a:lstStyle/>
          <a:p>
            <a:fld id="{2A862536-8D68-9B4C-A524-FAF7E4811DD4}" type="slidenum">
              <a:rPr lang="fr-FR" smtClean="0"/>
              <a:t>78</a:t>
            </a:fld>
            <a:endParaRPr lang="fr-FR" dirty="0"/>
          </a:p>
        </p:txBody>
      </p:sp>
    </p:spTree>
    <p:extLst>
      <p:ext uri="{BB962C8B-B14F-4D97-AF65-F5344CB8AC3E}">
        <p14:creationId xmlns:p14="http://schemas.microsoft.com/office/powerpoint/2010/main" val="31089848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5" name="Espace réservé du numéro de diapositive 4">
            <a:extLst>
              <a:ext uri="{FF2B5EF4-FFF2-40B4-BE49-F238E27FC236}">
                <a16:creationId xmlns:a16="http://schemas.microsoft.com/office/drawing/2014/main" id="{685FF89E-9B18-B479-C7BC-3BBCDEBAD769}"/>
              </a:ext>
            </a:extLst>
          </p:cNvPr>
          <p:cNvSpPr>
            <a:spLocks noGrp="1"/>
          </p:cNvSpPr>
          <p:nvPr>
            <p:ph type="sldNum" sz="quarter" idx="5"/>
          </p:nvPr>
        </p:nvSpPr>
        <p:spPr/>
        <p:txBody>
          <a:bodyPr/>
          <a:lstStyle/>
          <a:p>
            <a:fld id="{2A862536-8D68-9B4C-A524-FAF7E4811DD4}" type="slidenum">
              <a:rPr lang="fr-FR" smtClean="0"/>
              <a:t>79</a:t>
            </a:fld>
            <a:endParaRPr lang="fr-FR" dirty="0"/>
          </a:p>
        </p:txBody>
      </p:sp>
    </p:spTree>
    <p:extLst>
      <p:ext uri="{BB962C8B-B14F-4D97-AF65-F5344CB8AC3E}">
        <p14:creationId xmlns:p14="http://schemas.microsoft.com/office/powerpoint/2010/main" val="4470359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dirty="0">
              <a:latin typeface="Times New Roman"/>
              <a:cs typeface="Times New Roman"/>
            </a:endParaRPr>
          </a:p>
        </p:txBody>
      </p:sp>
      <p:sp>
        <p:nvSpPr>
          <p:cNvPr id="5" name="Espace réservé du numéro de diapositive 4">
            <a:extLst>
              <a:ext uri="{FF2B5EF4-FFF2-40B4-BE49-F238E27FC236}">
                <a16:creationId xmlns:a16="http://schemas.microsoft.com/office/drawing/2014/main" id="{4FFDC2CF-065A-C35B-B60C-115EEFF4A1D8}"/>
              </a:ext>
            </a:extLst>
          </p:cNvPr>
          <p:cNvSpPr>
            <a:spLocks noGrp="1"/>
          </p:cNvSpPr>
          <p:nvPr>
            <p:ph type="sldNum" sz="quarter" idx="5"/>
          </p:nvPr>
        </p:nvSpPr>
        <p:spPr/>
        <p:txBody>
          <a:bodyPr/>
          <a:lstStyle/>
          <a:p>
            <a:fld id="{2A862536-8D68-9B4C-A524-FAF7E4811DD4}" type="slidenum">
              <a:rPr lang="fr-FR" smtClean="0"/>
              <a:t>8</a:t>
            </a:fld>
            <a:endParaRPr lang="fr-FR" dirty="0"/>
          </a:p>
        </p:txBody>
      </p:sp>
    </p:spTree>
    <p:extLst>
      <p:ext uri="{BB962C8B-B14F-4D97-AF65-F5344CB8AC3E}">
        <p14:creationId xmlns:p14="http://schemas.microsoft.com/office/powerpoint/2010/main" val="140106217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5" name="Espace réservé du numéro de diapositive 4">
            <a:extLst>
              <a:ext uri="{FF2B5EF4-FFF2-40B4-BE49-F238E27FC236}">
                <a16:creationId xmlns:a16="http://schemas.microsoft.com/office/drawing/2014/main" id="{E21E53F3-1F12-5221-1B29-2905DC32CED4}"/>
              </a:ext>
            </a:extLst>
          </p:cNvPr>
          <p:cNvSpPr>
            <a:spLocks noGrp="1"/>
          </p:cNvSpPr>
          <p:nvPr>
            <p:ph type="sldNum" sz="quarter" idx="5"/>
          </p:nvPr>
        </p:nvSpPr>
        <p:spPr/>
        <p:txBody>
          <a:bodyPr/>
          <a:lstStyle/>
          <a:p>
            <a:fld id="{2A862536-8D68-9B4C-A524-FAF7E4811DD4}" type="slidenum">
              <a:rPr lang="fr-FR" smtClean="0"/>
              <a:t>80</a:t>
            </a:fld>
            <a:endParaRPr lang="fr-FR" dirty="0"/>
          </a:p>
        </p:txBody>
      </p:sp>
    </p:spTree>
    <p:extLst>
      <p:ext uri="{BB962C8B-B14F-4D97-AF65-F5344CB8AC3E}">
        <p14:creationId xmlns:p14="http://schemas.microsoft.com/office/powerpoint/2010/main" val="147754799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5" name="Espace réservé du numéro de diapositive 4">
            <a:extLst>
              <a:ext uri="{FF2B5EF4-FFF2-40B4-BE49-F238E27FC236}">
                <a16:creationId xmlns:a16="http://schemas.microsoft.com/office/drawing/2014/main" id="{933B507D-C240-EACB-5401-25B9B730B03E}"/>
              </a:ext>
            </a:extLst>
          </p:cNvPr>
          <p:cNvSpPr>
            <a:spLocks noGrp="1"/>
          </p:cNvSpPr>
          <p:nvPr>
            <p:ph type="sldNum" sz="quarter" idx="5"/>
          </p:nvPr>
        </p:nvSpPr>
        <p:spPr/>
        <p:txBody>
          <a:bodyPr/>
          <a:lstStyle/>
          <a:p>
            <a:fld id="{2A862536-8D68-9B4C-A524-FAF7E4811DD4}" type="slidenum">
              <a:rPr lang="fr-FR" smtClean="0"/>
              <a:t>81</a:t>
            </a:fld>
            <a:endParaRPr lang="fr-FR" dirty="0"/>
          </a:p>
        </p:txBody>
      </p:sp>
    </p:spTree>
    <p:extLst>
      <p:ext uri="{BB962C8B-B14F-4D97-AF65-F5344CB8AC3E}">
        <p14:creationId xmlns:p14="http://schemas.microsoft.com/office/powerpoint/2010/main" val="99785991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5" name="Espace réservé du numéro de diapositive 4">
            <a:extLst>
              <a:ext uri="{FF2B5EF4-FFF2-40B4-BE49-F238E27FC236}">
                <a16:creationId xmlns:a16="http://schemas.microsoft.com/office/drawing/2014/main" id="{ADC3E35C-89B8-181E-DFEB-FB8F9117FBCC}"/>
              </a:ext>
            </a:extLst>
          </p:cNvPr>
          <p:cNvSpPr>
            <a:spLocks noGrp="1"/>
          </p:cNvSpPr>
          <p:nvPr>
            <p:ph type="sldNum" sz="quarter" idx="5"/>
          </p:nvPr>
        </p:nvSpPr>
        <p:spPr/>
        <p:txBody>
          <a:bodyPr/>
          <a:lstStyle/>
          <a:p>
            <a:fld id="{2A862536-8D68-9B4C-A524-FAF7E4811DD4}" type="slidenum">
              <a:rPr lang="fr-FR" smtClean="0"/>
              <a:t>82</a:t>
            </a:fld>
            <a:endParaRPr lang="fr-FR" dirty="0"/>
          </a:p>
        </p:txBody>
      </p:sp>
    </p:spTree>
    <p:extLst>
      <p:ext uri="{BB962C8B-B14F-4D97-AF65-F5344CB8AC3E}">
        <p14:creationId xmlns:p14="http://schemas.microsoft.com/office/powerpoint/2010/main" val="4009870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35953B6D-B903-A051-CDEF-D35790457180}"/>
              </a:ext>
            </a:extLst>
          </p:cNvPr>
          <p:cNvSpPr>
            <a:spLocks noGrp="1"/>
          </p:cNvSpPr>
          <p:nvPr>
            <p:ph type="sldNum" sz="quarter" idx="5"/>
          </p:nvPr>
        </p:nvSpPr>
        <p:spPr/>
        <p:txBody>
          <a:bodyPr/>
          <a:lstStyle/>
          <a:p>
            <a:fld id="{2A862536-8D68-9B4C-A524-FAF7E4811DD4}" type="slidenum">
              <a:rPr lang="fr-FR" smtClean="0"/>
              <a:t>9</a:t>
            </a:fld>
            <a:endParaRPr lang="fr-FR" dirty="0"/>
          </a:p>
        </p:txBody>
      </p:sp>
    </p:spTree>
    <p:extLst>
      <p:ext uri="{BB962C8B-B14F-4D97-AF65-F5344CB8AC3E}">
        <p14:creationId xmlns:p14="http://schemas.microsoft.com/office/powerpoint/2010/main" val="15599556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8" name="Picture 7" descr="TitleSlideOverlay.png"/>
          <p:cNvPicPr>
            <a:picLocks noChangeAspect="1"/>
          </p:cNvPicPr>
          <p:nvPr/>
        </p:nvPicPr>
        <p:blipFill>
          <a:blip r:embed="rId2"/>
          <a:stretch>
            <a:fillRect/>
          </a:stretch>
        </p:blipFill>
        <p:spPr>
          <a:xfrm>
            <a:off x="0" y="0"/>
            <a:ext cx="9144000" cy="6858000"/>
          </a:xfrm>
          <a:prstGeom prst="rect">
            <a:avLst/>
          </a:prstGeom>
          <a:ln>
            <a:noFill/>
          </a:ln>
        </p:spPr>
      </p:pic>
      <p:grpSp>
        <p:nvGrpSpPr>
          <p:cNvPr id="53" name="Group 52"/>
          <p:cNvGrpSpPr/>
          <p:nvPr/>
        </p:nvGrpSpPr>
        <p:grpSpPr>
          <a:xfrm>
            <a:off x="103644" y="1997845"/>
            <a:ext cx="9264100" cy="3669157"/>
            <a:chOff x="103644" y="1997845"/>
            <a:chExt cx="9264100" cy="3669157"/>
          </a:xfrm>
        </p:grpSpPr>
        <p:sp>
          <p:nvSpPr>
            <p:cNvPr id="21" name="Freeform 20"/>
            <p:cNvSpPr/>
            <p:nvPr/>
          </p:nvSpPr>
          <p:spPr>
            <a:xfrm rot="15669120">
              <a:off x="3703491" y="-842257"/>
              <a:ext cx="2064406" cy="9264100"/>
            </a:xfrm>
            <a:custGeom>
              <a:avLst/>
              <a:gdLst>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1503 w 2209695"/>
                <a:gd name="connsiteY10" fmla="*/ 8780893 h 9154402"/>
                <a:gd name="connsiteX11" fmla="*/ 0 w 2209695"/>
                <a:gd name="connsiteY11" fmla="*/ 1104848 h 9154402"/>
                <a:gd name="connsiteX12" fmla="*/ 323604 w 2209695"/>
                <a:gd name="connsiteY12" fmla="*/ 323603 h 9154402"/>
                <a:gd name="connsiteX13" fmla="*/ 1104850 w 2209695"/>
                <a:gd name="connsiteY13" fmla="*/ 2 h 9154402"/>
                <a:gd name="connsiteX14" fmla="*/ 1104848 w 2209695"/>
                <a:gd name="connsiteY14"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1503 w 2209695"/>
                <a:gd name="connsiteY9" fmla="*/ 8780893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1503 w 2209695"/>
                <a:gd name="connsiteY8" fmla="*/ 8780893 h 9154402"/>
                <a:gd name="connsiteX9" fmla="*/ 0 w 2209695"/>
                <a:gd name="connsiteY9" fmla="*/ 1104848 h 9154402"/>
                <a:gd name="connsiteX10" fmla="*/ 323604 w 2209695"/>
                <a:gd name="connsiteY10" fmla="*/ 323603 h 9154402"/>
                <a:gd name="connsiteX11" fmla="*/ 1104850 w 2209695"/>
                <a:gd name="connsiteY11" fmla="*/ 2 h 9154402"/>
                <a:gd name="connsiteX12" fmla="*/ 1104848 w 2209695"/>
                <a:gd name="connsiteY12" fmla="*/ 0 h 9154402"/>
                <a:gd name="connsiteX0" fmla="*/ 1144487 w 2249334"/>
                <a:gd name="connsiteY0" fmla="*/ 0 h 9154755"/>
                <a:gd name="connsiteX1" fmla="*/ 1144487 w 2249334"/>
                <a:gd name="connsiteY1" fmla="*/ 0 h 9154755"/>
                <a:gd name="connsiteX2" fmla="*/ 1925732 w 2249334"/>
                <a:gd name="connsiteY2" fmla="*/ 323604 h 9154755"/>
                <a:gd name="connsiteX3" fmla="*/ 2249333 w 2249334"/>
                <a:gd name="connsiteY3" fmla="*/ 1104850 h 9154755"/>
                <a:gd name="connsiteX4" fmla="*/ 2249334 w 2249334"/>
                <a:gd name="connsiteY4" fmla="*/ 9154402 h 9154755"/>
                <a:gd name="connsiteX5" fmla="*/ 2249334 w 2249334"/>
                <a:gd name="connsiteY5" fmla="*/ 9154402 h 9154755"/>
                <a:gd name="connsiteX6" fmla="*/ 2249334 w 2249334"/>
                <a:gd name="connsiteY6" fmla="*/ 9154402 h 9154755"/>
                <a:gd name="connsiteX7" fmla="*/ 0 w 2249334"/>
                <a:gd name="connsiteY7" fmla="*/ 9154755 h 9154755"/>
                <a:gd name="connsiteX8" fmla="*/ 41142 w 2249334"/>
                <a:gd name="connsiteY8" fmla="*/ 8780893 h 9154755"/>
                <a:gd name="connsiteX9" fmla="*/ 39639 w 2249334"/>
                <a:gd name="connsiteY9" fmla="*/ 1104848 h 9154755"/>
                <a:gd name="connsiteX10" fmla="*/ 363243 w 2249334"/>
                <a:gd name="connsiteY10" fmla="*/ 323603 h 9154755"/>
                <a:gd name="connsiteX11" fmla="*/ 1144489 w 2249334"/>
                <a:gd name="connsiteY11" fmla="*/ 2 h 9154755"/>
                <a:gd name="connsiteX12" fmla="*/ 1144487 w 2249334"/>
                <a:gd name="connsiteY12" fmla="*/ 0 h 9154755"/>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1503 w 2209695"/>
                <a:gd name="connsiteY7" fmla="*/ 8780893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37157 w 2209695"/>
                <a:gd name="connsiteY7" fmla="*/ 8792966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37157 w 2301135"/>
                <a:gd name="connsiteY0" fmla="*/ 8792966 h 9245842"/>
                <a:gd name="connsiteX1" fmla="*/ 0 w 2301135"/>
                <a:gd name="connsiteY1" fmla="*/ 1104848 h 9245842"/>
                <a:gd name="connsiteX2" fmla="*/ 323604 w 2301135"/>
                <a:gd name="connsiteY2" fmla="*/ 323603 h 9245842"/>
                <a:gd name="connsiteX3" fmla="*/ 1104850 w 2301135"/>
                <a:gd name="connsiteY3" fmla="*/ 2 h 9245842"/>
                <a:gd name="connsiteX4" fmla="*/ 1104848 w 2301135"/>
                <a:gd name="connsiteY4" fmla="*/ 0 h 9245842"/>
                <a:gd name="connsiteX5" fmla="*/ 1104848 w 2301135"/>
                <a:gd name="connsiteY5" fmla="*/ 0 h 9245842"/>
                <a:gd name="connsiteX6" fmla="*/ 1886093 w 2301135"/>
                <a:gd name="connsiteY6" fmla="*/ 323604 h 9245842"/>
                <a:gd name="connsiteX7" fmla="*/ 2209694 w 2301135"/>
                <a:gd name="connsiteY7" fmla="*/ 1104850 h 9245842"/>
                <a:gd name="connsiteX8" fmla="*/ 2209695 w 2301135"/>
                <a:gd name="connsiteY8" fmla="*/ 9154402 h 9245842"/>
                <a:gd name="connsiteX9" fmla="*/ 2209695 w 2301135"/>
                <a:gd name="connsiteY9" fmla="*/ 9154402 h 9245842"/>
                <a:gd name="connsiteX10" fmla="*/ 2301135 w 2301135"/>
                <a:gd name="connsiteY10" fmla="*/ 9245842 h 9245842"/>
                <a:gd name="connsiteX0" fmla="*/ 37157 w 2209695"/>
                <a:gd name="connsiteY0" fmla="*/ 8792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67397 w 2209695"/>
                <a:gd name="connsiteY0" fmla="*/ 8829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695" h="9154402">
                  <a:moveTo>
                    <a:pt x="67397" y="8829966"/>
                  </a:moveTo>
                  <a:lnTo>
                    <a:pt x="0" y="1104848"/>
                  </a:lnTo>
                  <a:cubicBezTo>
                    <a:pt x="0" y="811824"/>
                    <a:pt x="116404" y="530802"/>
                    <a:pt x="323604" y="323603"/>
                  </a:cubicBezTo>
                  <a:cubicBezTo>
                    <a:pt x="530804" y="116404"/>
                    <a:pt x="811826" y="1"/>
                    <a:pt x="1104850" y="2"/>
                  </a:cubicBezTo>
                  <a:lnTo>
                    <a:pt x="1104848" y="0"/>
                  </a:lnTo>
                  <a:lnTo>
                    <a:pt x="1104848" y="0"/>
                  </a:lnTo>
                  <a:cubicBezTo>
                    <a:pt x="1397872" y="0"/>
                    <a:pt x="1678894" y="116404"/>
                    <a:pt x="1886093" y="323604"/>
                  </a:cubicBezTo>
                  <a:cubicBezTo>
                    <a:pt x="2093292" y="530804"/>
                    <a:pt x="2209695" y="811826"/>
                    <a:pt x="2209694" y="1104850"/>
                  </a:cubicBezTo>
                  <a:cubicBezTo>
                    <a:pt x="2209694" y="3788034"/>
                    <a:pt x="2209695" y="6471218"/>
                    <a:pt x="2209695" y="9154402"/>
                  </a:cubicBezTo>
                  <a:lnTo>
                    <a:pt x="2209695" y="9154402"/>
                  </a:lnTo>
                </a:path>
              </a:pathLst>
            </a:custGeom>
            <a:solidFill>
              <a:srgbClr val="073779">
                <a:alpha val="80000"/>
              </a:srgbClr>
            </a:solidFill>
            <a:ln w="25400">
              <a:solidFill>
                <a:schemeClr val="accent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3" name="Freeform 22"/>
            <p:cNvSpPr/>
            <p:nvPr/>
          </p:nvSpPr>
          <p:spPr>
            <a:xfrm rot="15660000">
              <a:off x="5179560" y="1579153"/>
              <a:ext cx="1040884" cy="7134813"/>
            </a:xfrm>
            <a:custGeom>
              <a:avLst/>
              <a:gdLst>
                <a:gd name="connsiteX0" fmla="*/ 498324 w 996648"/>
                <a:gd name="connsiteY0" fmla="*/ 0 h 6971904"/>
                <a:gd name="connsiteX1" fmla="*/ 498324 w 996648"/>
                <a:gd name="connsiteY1" fmla="*/ 0 h 6971904"/>
                <a:gd name="connsiteX2" fmla="*/ 850692 w 996648"/>
                <a:gd name="connsiteY2" fmla="*/ 145956 h 6971904"/>
                <a:gd name="connsiteX3" fmla="*/ 996647 w 996648"/>
                <a:gd name="connsiteY3" fmla="*/ 498325 h 6971904"/>
                <a:gd name="connsiteX4" fmla="*/ 996648 w 996648"/>
                <a:gd name="connsiteY4" fmla="*/ 6971904 h 6971904"/>
                <a:gd name="connsiteX5" fmla="*/ 996648 w 996648"/>
                <a:gd name="connsiteY5" fmla="*/ 6971904 h 6971904"/>
                <a:gd name="connsiteX6" fmla="*/ 996648 w 996648"/>
                <a:gd name="connsiteY6" fmla="*/ 6971904 h 6971904"/>
                <a:gd name="connsiteX7" fmla="*/ 0 w 996648"/>
                <a:gd name="connsiteY7" fmla="*/ 6971904 h 6971904"/>
                <a:gd name="connsiteX8" fmla="*/ 0 w 996648"/>
                <a:gd name="connsiteY8" fmla="*/ 6971904 h 6971904"/>
                <a:gd name="connsiteX9" fmla="*/ 0 w 996648"/>
                <a:gd name="connsiteY9" fmla="*/ 6971904 h 6971904"/>
                <a:gd name="connsiteX10" fmla="*/ 0 w 996648"/>
                <a:gd name="connsiteY10" fmla="*/ 498324 h 6971904"/>
                <a:gd name="connsiteX11" fmla="*/ 145956 w 996648"/>
                <a:gd name="connsiteY11" fmla="*/ 145956 h 6971904"/>
                <a:gd name="connsiteX12" fmla="*/ 498325 w 996648"/>
                <a:gd name="connsiteY12" fmla="*/ 1 h 6971904"/>
                <a:gd name="connsiteX13" fmla="*/ 498324 w 996648"/>
                <a:gd name="connsiteY13" fmla="*/ 0 h 6971904"/>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996648 w 1051569"/>
                <a:gd name="connsiteY5" fmla="*/ 6971904 h 7134903"/>
                <a:gd name="connsiteX6" fmla="*/ 1051569 w 1051569"/>
                <a:gd name="connsiteY6" fmla="*/ 7134903 h 7134903"/>
                <a:gd name="connsiteX7" fmla="*/ 0 w 1051569"/>
                <a:gd name="connsiteY7" fmla="*/ 6971904 h 7134903"/>
                <a:gd name="connsiteX8" fmla="*/ 0 w 1051569"/>
                <a:gd name="connsiteY8" fmla="*/ 6971904 h 7134903"/>
                <a:gd name="connsiteX9" fmla="*/ 0 w 1051569"/>
                <a:gd name="connsiteY9" fmla="*/ 6971904 h 7134903"/>
                <a:gd name="connsiteX10" fmla="*/ 0 w 1051569"/>
                <a:gd name="connsiteY10" fmla="*/ 498324 h 7134903"/>
                <a:gd name="connsiteX11" fmla="*/ 145956 w 1051569"/>
                <a:gd name="connsiteY11" fmla="*/ 145956 h 7134903"/>
                <a:gd name="connsiteX12" fmla="*/ 498325 w 1051569"/>
                <a:gd name="connsiteY12" fmla="*/ 1 h 7134903"/>
                <a:gd name="connsiteX13" fmla="*/ 498324 w 1051569"/>
                <a:gd name="connsiteY13"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1051569 w 1051569"/>
                <a:gd name="connsiteY5" fmla="*/ 7134903 h 7134903"/>
                <a:gd name="connsiteX6" fmla="*/ 0 w 1051569"/>
                <a:gd name="connsiteY6" fmla="*/ 6971904 h 7134903"/>
                <a:gd name="connsiteX7" fmla="*/ 0 w 1051569"/>
                <a:gd name="connsiteY7" fmla="*/ 6971904 h 7134903"/>
                <a:gd name="connsiteX8" fmla="*/ 0 w 1051569"/>
                <a:gd name="connsiteY8" fmla="*/ 6971904 h 7134903"/>
                <a:gd name="connsiteX9" fmla="*/ 0 w 1051569"/>
                <a:gd name="connsiteY9" fmla="*/ 498324 h 7134903"/>
                <a:gd name="connsiteX10" fmla="*/ 145956 w 1051569"/>
                <a:gd name="connsiteY10" fmla="*/ 145956 h 7134903"/>
                <a:gd name="connsiteX11" fmla="*/ 498325 w 1051569"/>
                <a:gd name="connsiteY11" fmla="*/ 1 h 7134903"/>
                <a:gd name="connsiteX12" fmla="*/ 498324 w 1051569"/>
                <a:gd name="connsiteY12" fmla="*/ 0 h 7134903"/>
                <a:gd name="connsiteX0" fmla="*/ 498324 w 1217677"/>
                <a:gd name="connsiteY0" fmla="*/ 0 h 7134903"/>
                <a:gd name="connsiteX1" fmla="*/ 498324 w 1217677"/>
                <a:gd name="connsiteY1" fmla="*/ 0 h 7134903"/>
                <a:gd name="connsiteX2" fmla="*/ 850692 w 1217677"/>
                <a:gd name="connsiteY2" fmla="*/ 145956 h 7134903"/>
                <a:gd name="connsiteX3" fmla="*/ 996647 w 1217677"/>
                <a:gd name="connsiteY3" fmla="*/ 498325 h 7134903"/>
                <a:gd name="connsiteX4" fmla="*/ 1051569 w 1217677"/>
                <a:gd name="connsiteY4" fmla="*/ 7134903 h 7134903"/>
                <a:gd name="connsiteX5" fmla="*/ 0 w 1217677"/>
                <a:gd name="connsiteY5" fmla="*/ 6971904 h 7134903"/>
                <a:gd name="connsiteX6" fmla="*/ 0 w 1217677"/>
                <a:gd name="connsiteY6" fmla="*/ 6971904 h 7134903"/>
                <a:gd name="connsiteX7" fmla="*/ 0 w 1217677"/>
                <a:gd name="connsiteY7" fmla="*/ 6971904 h 7134903"/>
                <a:gd name="connsiteX8" fmla="*/ 0 w 1217677"/>
                <a:gd name="connsiteY8" fmla="*/ 498324 h 7134903"/>
                <a:gd name="connsiteX9" fmla="*/ 145956 w 1217677"/>
                <a:gd name="connsiteY9" fmla="*/ 145956 h 7134903"/>
                <a:gd name="connsiteX10" fmla="*/ 498325 w 1217677"/>
                <a:gd name="connsiteY10" fmla="*/ 1 h 7134903"/>
                <a:gd name="connsiteX11" fmla="*/ 498324 w 1217677"/>
                <a:gd name="connsiteY11"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1051569 w 1051569"/>
                <a:gd name="connsiteY4" fmla="*/ 7134903 h 7134903"/>
                <a:gd name="connsiteX5" fmla="*/ 0 w 1051569"/>
                <a:gd name="connsiteY5" fmla="*/ 6971904 h 7134903"/>
                <a:gd name="connsiteX6" fmla="*/ 0 w 1051569"/>
                <a:gd name="connsiteY6" fmla="*/ 6971904 h 7134903"/>
                <a:gd name="connsiteX7" fmla="*/ 0 w 1051569"/>
                <a:gd name="connsiteY7" fmla="*/ 6971904 h 7134903"/>
                <a:gd name="connsiteX8" fmla="*/ 0 w 1051569"/>
                <a:gd name="connsiteY8" fmla="*/ 498324 h 7134903"/>
                <a:gd name="connsiteX9" fmla="*/ 145956 w 1051569"/>
                <a:gd name="connsiteY9" fmla="*/ 145956 h 7134903"/>
                <a:gd name="connsiteX10" fmla="*/ 498325 w 1051569"/>
                <a:gd name="connsiteY10" fmla="*/ 1 h 7134903"/>
                <a:gd name="connsiteX11" fmla="*/ 498324 w 1051569"/>
                <a:gd name="connsiteY11" fmla="*/ 0 h 7134903"/>
                <a:gd name="connsiteX0" fmla="*/ 0 w 1143009"/>
                <a:gd name="connsiteY0" fmla="*/ 6971904 h 7226343"/>
                <a:gd name="connsiteX1" fmla="*/ 0 w 1143009"/>
                <a:gd name="connsiteY1" fmla="*/ 6971904 h 7226343"/>
                <a:gd name="connsiteX2" fmla="*/ 0 w 1143009"/>
                <a:gd name="connsiteY2" fmla="*/ 6971904 h 7226343"/>
                <a:gd name="connsiteX3" fmla="*/ 0 w 1143009"/>
                <a:gd name="connsiteY3" fmla="*/ 498324 h 7226343"/>
                <a:gd name="connsiteX4" fmla="*/ 145956 w 1143009"/>
                <a:gd name="connsiteY4" fmla="*/ 145956 h 7226343"/>
                <a:gd name="connsiteX5" fmla="*/ 498325 w 1143009"/>
                <a:gd name="connsiteY5" fmla="*/ 1 h 7226343"/>
                <a:gd name="connsiteX6" fmla="*/ 498324 w 1143009"/>
                <a:gd name="connsiteY6" fmla="*/ 0 h 7226343"/>
                <a:gd name="connsiteX7" fmla="*/ 498324 w 1143009"/>
                <a:gd name="connsiteY7" fmla="*/ 0 h 7226343"/>
                <a:gd name="connsiteX8" fmla="*/ 850692 w 1143009"/>
                <a:gd name="connsiteY8" fmla="*/ 145956 h 7226343"/>
                <a:gd name="connsiteX9" fmla="*/ 996647 w 1143009"/>
                <a:gd name="connsiteY9" fmla="*/ 498325 h 7226343"/>
                <a:gd name="connsiteX10" fmla="*/ 1143009 w 1143009"/>
                <a:gd name="connsiteY10" fmla="*/ 7226343 h 7226343"/>
                <a:gd name="connsiteX0" fmla="*/ 0 w 1095577"/>
                <a:gd name="connsiteY0" fmla="*/ 6971904 h 7197301"/>
                <a:gd name="connsiteX1" fmla="*/ 0 w 1095577"/>
                <a:gd name="connsiteY1" fmla="*/ 6971904 h 7197301"/>
                <a:gd name="connsiteX2" fmla="*/ 0 w 1095577"/>
                <a:gd name="connsiteY2" fmla="*/ 6971904 h 7197301"/>
                <a:gd name="connsiteX3" fmla="*/ 0 w 1095577"/>
                <a:gd name="connsiteY3" fmla="*/ 498324 h 7197301"/>
                <a:gd name="connsiteX4" fmla="*/ 145956 w 1095577"/>
                <a:gd name="connsiteY4" fmla="*/ 145956 h 7197301"/>
                <a:gd name="connsiteX5" fmla="*/ 498325 w 1095577"/>
                <a:gd name="connsiteY5" fmla="*/ 1 h 7197301"/>
                <a:gd name="connsiteX6" fmla="*/ 498324 w 1095577"/>
                <a:gd name="connsiteY6" fmla="*/ 0 h 7197301"/>
                <a:gd name="connsiteX7" fmla="*/ 498324 w 1095577"/>
                <a:gd name="connsiteY7" fmla="*/ 0 h 7197301"/>
                <a:gd name="connsiteX8" fmla="*/ 850692 w 1095577"/>
                <a:gd name="connsiteY8" fmla="*/ 145956 h 7197301"/>
                <a:gd name="connsiteX9" fmla="*/ 996647 w 1095577"/>
                <a:gd name="connsiteY9" fmla="*/ 498325 h 7197301"/>
                <a:gd name="connsiteX10" fmla="*/ 1095577 w 1095577"/>
                <a:gd name="connsiteY10" fmla="*/ 7197301 h 7197301"/>
                <a:gd name="connsiteX0" fmla="*/ 0 w 1045874"/>
                <a:gd name="connsiteY0" fmla="*/ 6971904 h 7103308"/>
                <a:gd name="connsiteX1" fmla="*/ 0 w 1045874"/>
                <a:gd name="connsiteY1" fmla="*/ 6971904 h 7103308"/>
                <a:gd name="connsiteX2" fmla="*/ 0 w 1045874"/>
                <a:gd name="connsiteY2" fmla="*/ 6971904 h 7103308"/>
                <a:gd name="connsiteX3" fmla="*/ 0 w 1045874"/>
                <a:gd name="connsiteY3" fmla="*/ 498324 h 7103308"/>
                <a:gd name="connsiteX4" fmla="*/ 145956 w 1045874"/>
                <a:gd name="connsiteY4" fmla="*/ 145956 h 7103308"/>
                <a:gd name="connsiteX5" fmla="*/ 498325 w 1045874"/>
                <a:gd name="connsiteY5" fmla="*/ 1 h 7103308"/>
                <a:gd name="connsiteX6" fmla="*/ 498324 w 1045874"/>
                <a:gd name="connsiteY6" fmla="*/ 0 h 7103308"/>
                <a:gd name="connsiteX7" fmla="*/ 498324 w 1045874"/>
                <a:gd name="connsiteY7" fmla="*/ 0 h 7103308"/>
                <a:gd name="connsiteX8" fmla="*/ 850692 w 1045874"/>
                <a:gd name="connsiteY8" fmla="*/ 145956 h 7103308"/>
                <a:gd name="connsiteX9" fmla="*/ 996647 w 1045874"/>
                <a:gd name="connsiteY9" fmla="*/ 498325 h 7103308"/>
                <a:gd name="connsiteX10" fmla="*/ 1045874 w 1045874"/>
                <a:gd name="connsiteY10" fmla="*/ 7103308 h 7103308"/>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0884" h="7134813">
                  <a:moveTo>
                    <a:pt x="0" y="6971904"/>
                  </a:moveTo>
                  <a:lnTo>
                    <a:pt x="0" y="6971904"/>
                  </a:lnTo>
                  <a:lnTo>
                    <a:pt x="0" y="6971904"/>
                  </a:lnTo>
                  <a:lnTo>
                    <a:pt x="0" y="498324"/>
                  </a:lnTo>
                  <a:cubicBezTo>
                    <a:pt x="0" y="366160"/>
                    <a:pt x="52502" y="239410"/>
                    <a:pt x="145956" y="145956"/>
                  </a:cubicBezTo>
                  <a:cubicBezTo>
                    <a:pt x="239410" y="52502"/>
                    <a:pt x="366161" y="1"/>
                    <a:pt x="498325" y="1"/>
                  </a:cubicBezTo>
                  <a:lnTo>
                    <a:pt x="498324" y="0"/>
                  </a:lnTo>
                  <a:lnTo>
                    <a:pt x="498324" y="0"/>
                  </a:lnTo>
                  <a:cubicBezTo>
                    <a:pt x="630488" y="0"/>
                    <a:pt x="757238" y="52502"/>
                    <a:pt x="850692" y="145956"/>
                  </a:cubicBezTo>
                  <a:cubicBezTo>
                    <a:pt x="944146" y="239410"/>
                    <a:pt x="996647" y="366161"/>
                    <a:pt x="996647" y="498325"/>
                  </a:cubicBezTo>
                  <a:cubicBezTo>
                    <a:pt x="1030126" y="1663149"/>
                    <a:pt x="1037566" y="5867764"/>
                    <a:pt x="1040884" y="7134813"/>
                  </a:cubicBezTo>
                </a:path>
              </a:pathLst>
            </a:custGeom>
            <a:solidFill>
              <a:schemeClr val="tx2">
                <a:alpha val="60000"/>
              </a:schemeClr>
            </a:solidFill>
            <a:ln>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6" name="Freeform 25"/>
            <p:cNvSpPr/>
            <p:nvPr/>
          </p:nvSpPr>
          <p:spPr>
            <a:xfrm rot="15660000">
              <a:off x="6127955" y="-68851"/>
              <a:ext cx="932370" cy="5296611"/>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 name="connsiteX0" fmla="*/ 0 w 962833"/>
                <a:gd name="connsiteY0" fmla="*/ 6172200 h 6320186"/>
                <a:gd name="connsiteX1" fmla="*/ 0 w 962833"/>
                <a:gd name="connsiteY1" fmla="*/ 6172200 h 6320186"/>
                <a:gd name="connsiteX2" fmla="*/ 5534 w 962833"/>
                <a:gd name="connsiteY2" fmla="*/ 6164375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5534" y="6164375"/>
                  </a:lnTo>
                  <a:cubicBezTo>
                    <a:pt x="3689" y="4261983"/>
                    <a:pt x="1845" y="2359592"/>
                    <a:pt x="0" y="457200"/>
                  </a:cubicBez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chemeClr val="tx2">
                <a:alpha val="5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4" name="Freeform 23"/>
            <p:cNvSpPr/>
            <p:nvPr/>
          </p:nvSpPr>
          <p:spPr>
            <a:xfrm rot="15660000">
              <a:off x="5624128" y="-611284"/>
              <a:ext cx="962833" cy="6320186"/>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rgbClr val="073779">
                <a:alpha val="50000"/>
              </a:srgbClr>
            </a:solidFill>
            <a:ln w="25400">
              <a:solidFill>
                <a:schemeClr val="accent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8" name="Freeform 27"/>
            <p:cNvSpPr/>
            <p:nvPr/>
          </p:nvSpPr>
          <p:spPr>
            <a:xfrm rot="15660000">
              <a:off x="6395227" y="-278516"/>
              <a:ext cx="552099" cy="5104822"/>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2099" h="5109912">
                  <a:moveTo>
                    <a:pt x="0" y="5016061"/>
                  </a:moveTo>
                  <a:lnTo>
                    <a:pt x="0" y="5016061"/>
                  </a:lnTo>
                  <a:lnTo>
                    <a:pt x="0" y="251460"/>
                  </a:ln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36054" y="5039297"/>
                    <a:pt x="552099" y="5109912"/>
                  </a:cubicBezTo>
                </a:path>
              </a:pathLst>
            </a:custGeom>
            <a:solidFill>
              <a:schemeClr val="accent1">
                <a:alpha val="30000"/>
              </a:schemeClr>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5" name="Freeform 44"/>
            <p:cNvSpPr/>
            <p:nvPr/>
          </p:nvSpPr>
          <p:spPr>
            <a:xfrm rot="15660000">
              <a:off x="7468755" y="1178808"/>
              <a:ext cx="536285" cy="2936001"/>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328 w 552099"/>
                <a:gd name="connsiteY1" fmla="*/ 2862849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328 w 552099"/>
                <a:gd name="connsiteY0" fmla="*/ 2862849 h 5109912"/>
                <a:gd name="connsiteX1" fmla="*/ 0 w 552099"/>
                <a:gd name="connsiteY1" fmla="*/ 251460 h 5109912"/>
                <a:gd name="connsiteX2" fmla="*/ 73651 w 552099"/>
                <a:gd name="connsiteY2" fmla="*/ 73651 h 5109912"/>
                <a:gd name="connsiteX3" fmla="*/ 251460 w 552099"/>
                <a:gd name="connsiteY3" fmla="*/ 0 h 5109912"/>
                <a:gd name="connsiteX4" fmla="*/ 251460 w 552099"/>
                <a:gd name="connsiteY4" fmla="*/ 0 h 5109912"/>
                <a:gd name="connsiteX5" fmla="*/ 429269 w 552099"/>
                <a:gd name="connsiteY5" fmla="*/ 73651 h 5109912"/>
                <a:gd name="connsiteX6" fmla="*/ 502920 w 552099"/>
                <a:gd name="connsiteY6" fmla="*/ 251460 h 5109912"/>
                <a:gd name="connsiteX7" fmla="*/ 552099 w 552099"/>
                <a:gd name="connsiteY7" fmla="*/ 5109912 h 5109912"/>
                <a:gd name="connsiteX0" fmla="*/ 328 w 543353"/>
                <a:gd name="connsiteY0" fmla="*/ 2862849 h 2928006"/>
                <a:gd name="connsiteX1" fmla="*/ 0 w 543353"/>
                <a:gd name="connsiteY1" fmla="*/ 251460 h 2928006"/>
                <a:gd name="connsiteX2" fmla="*/ 73651 w 543353"/>
                <a:gd name="connsiteY2" fmla="*/ 73651 h 2928006"/>
                <a:gd name="connsiteX3" fmla="*/ 251460 w 543353"/>
                <a:gd name="connsiteY3" fmla="*/ 0 h 2928006"/>
                <a:gd name="connsiteX4" fmla="*/ 251460 w 543353"/>
                <a:gd name="connsiteY4" fmla="*/ 0 h 2928006"/>
                <a:gd name="connsiteX5" fmla="*/ 429269 w 543353"/>
                <a:gd name="connsiteY5" fmla="*/ 73651 h 2928006"/>
                <a:gd name="connsiteX6" fmla="*/ 502920 w 543353"/>
                <a:gd name="connsiteY6" fmla="*/ 251460 h 2928006"/>
                <a:gd name="connsiteX7" fmla="*/ 543353 w 543353"/>
                <a:gd name="connsiteY7" fmla="*/ 2928006 h 2928006"/>
                <a:gd name="connsiteX0" fmla="*/ 328 w 537043"/>
                <a:gd name="connsiteY0" fmla="*/ 2862849 h 2967890"/>
                <a:gd name="connsiteX1" fmla="*/ 0 w 537043"/>
                <a:gd name="connsiteY1" fmla="*/ 251460 h 2967890"/>
                <a:gd name="connsiteX2" fmla="*/ 73651 w 537043"/>
                <a:gd name="connsiteY2" fmla="*/ 73651 h 2967890"/>
                <a:gd name="connsiteX3" fmla="*/ 251460 w 537043"/>
                <a:gd name="connsiteY3" fmla="*/ 0 h 2967890"/>
                <a:gd name="connsiteX4" fmla="*/ 251460 w 537043"/>
                <a:gd name="connsiteY4" fmla="*/ 0 h 2967890"/>
                <a:gd name="connsiteX5" fmla="*/ 429269 w 537043"/>
                <a:gd name="connsiteY5" fmla="*/ 73651 h 2967890"/>
                <a:gd name="connsiteX6" fmla="*/ 502920 w 537043"/>
                <a:gd name="connsiteY6" fmla="*/ 251460 h 2967890"/>
                <a:gd name="connsiteX7" fmla="*/ 537043 w 537043"/>
                <a:gd name="connsiteY7" fmla="*/ 2967890 h 2967890"/>
                <a:gd name="connsiteX0" fmla="*/ 328 w 528237"/>
                <a:gd name="connsiteY0" fmla="*/ 2862849 h 2951509"/>
                <a:gd name="connsiteX1" fmla="*/ 0 w 528237"/>
                <a:gd name="connsiteY1" fmla="*/ 251460 h 2951509"/>
                <a:gd name="connsiteX2" fmla="*/ 73651 w 528237"/>
                <a:gd name="connsiteY2" fmla="*/ 73651 h 2951509"/>
                <a:gd name="connsiteX3" fmla="*/ 251460 w 528237"/>
                <a:gd name="connsiteY3" fmla="*/ 0 h 2951509"/>
                <a:gd name="connsiteX4" fmla="*/ 251460 w 528237"/>
                <a:gd name="connsiteY4" fmla="*/ 0 h 2951509"/>
                <a:gd name="connsiteX5" fmla="*/ 429269 w 528237"/>
                <a:gd name="connsiteY5" fmla="*/ 73651 h 2951509"/>
                <a:gd name="connsiteX6" fmla="*/ 502920 w 528237"/>
                <a:gd name="connsiteY6" fmla="*/ 251460 h 2951509"/>
                <a:gd name="connsiteX7" fmla="*/ 524305 w 528237"/>
                <a:gd name="connsiteY7" fmla="*/ 2951509 h 2951509"/>
                <a:gd name="connsiteX0" fmla="*/ 328 w 528237"/>
                <a:gd name="connsiteY0" fmla="*/ 2862849 h 2929811"/>
                <a:gd name="connsiteX1" fmla="*/ 0 w 528237"/>
                <a:gd name="connsiteY1" fmla="*/ 251460 h 2929811"/>
                <a:gd name="connsiteX2" fmla="*/ 73651 w 528237"/>
                <a:gd name="connsiteY2" fmla="*/ 73651 h 2929811"/>
                <a:gd name="connsiteX3" fmla="*/ 251460 w 528237"/>
                <a:gd name="connsiteY3" fmla="*/ 0 h 2929811"/>
                <a:gd name="connsiteX4" fmla="*/ 251460 w 528237"/>
                <a:gd name="connsiteY4" fmla="*/ 0 h 2929811"/>
                <a:gd name="connsiteX5" fmla="*/ 429269 w 528237"/>
                <a:gd name="connsiteY5" fmla="*/ 73651 h 2929811"/>
                <a:gd name="connsiteX6" fmla="*/ 502920 w 528237"/>
                <a:gd name="connsiteY6" fmla="*/ 251460 h 2929811"/>
                <a:gd name="connsiteX7" fmla="*/ 527738 w 528237"/>
                <a:gd name="connsiteY7" fmla="*/ 2929811 h 2929811"/>
                <a:gd name="connsiteX0" fmla="*/ 4542 w 528237"/>
                <a:gd name="connsiteY0" fmla="*/ 2863516 h 2929811"/>
                <a:gd name="connsiteX1" fmla="*/ 0 w 528237"/>
                <a:gd name="connsiteY1" fmla="*/ 251460 h 2929811"/>
                <a:gd name="connsiteX2" fmla="*/ 73651 w 528237"/>
                <a:gd name="connsiteY2" fmla="*/ 73651 h 2929811"/>
                <a:gd name="connsiteX3" fmla="*/ 251460 w 528237"/>
                <a:gd name="connsiteY3" fmla="*/ 0 h 2929811"/>
                <a:gd name="connsiteX4" fmla="*/ 251460 w 528237"/>
                <a:gd name="connsiteY4" fmla="*/ 0 h 2929811"/>
                <a:gd name="connsiteX5" fmla="*/ 429269 w 528237"/>
                <a:gd name="connsiteY5" fmla="*/ 73651 h 2929811"/>
                <a:gd name="connsiteX6" fmla="*/ 502920 w 528237"/>
                <a:gd name="connsiteY6" fmla="*/ 251460 h 2929811"/>
                <a:gd name="connsiteX7" fmla="*/ 527738 w 528237"/>
                <a:gd name="connsiteY7" fmla="*/ 2929811 h 2929811"/>
                <a:gd name="connsiteX0" fmla="*/ 4542 w 538755"/>
                <a:gd name="connsiteY0" fmla="*/ 2863516 h 2953801"/>
                <a:gd name="connsiteX1" fmla="*/ 0 w 538755"/>
                <a:gd name="connsiteY1" fmla="*/ 251460 h 2953801"/>
                <a:gd name="connsiteX2" fmla="*/ 73651 w 538755"/>
                <a:gd name="connsiteY2" fmla="*/ 73651 h 2953801"/>
                <a:gd name="connsiteX3" fmla="*/ 251460 w 538755"/>
                <a:gd name="connsiteY3" fmla="*/ 0 h 2953801"/>
                <a:gd name="connsiteX4" fmla="*/ 251460 w 538755"/>
                <a:gd name="connsiteY4" fmla="*/ 0 h 2953801"/>
                <a:gd name="connsiteX5" fmla="*/ 429269 w 538755"/>
                <a:gd name="connsiteY5" fmla="*/ 73651 h 2953801"/>
                <a:gd name="connsiteX6" fmla="*/ 502920 w 538755"/>
                <a:gd name="connsiteY6" fmla="*/ 251460 h 2953801"/>
                <a:gd name="connsiteX7" fmla="*/ 538755 w 538755"/>
                <a:gd name="connsiteY7" fmla="*/ 2953801 h 2953801"/>
                <a:gd name="connsiteX0" fmla="*/ 4542 w 536285"/>
                <a:gd name="connsiteY0" fmla="*/ 2863516 h 2938929"/>
                <a:gd name="connsiteX1" fmla="*/ 0 w 536285"/>
                <a:gd name="connsiteY1" fmla="*/ 251460 h 2938929"/>
                <a:gd name="connsiteX2" fmla="*/ 73651 w 536285"/>
                <a:gd name="connsiteY2" fmla="*/ 73651 h 2938929"/>
                <a:gd name="connsiteX3" fmla="*/ 251460 w 536285"/>
                <a:gd name="connsiteY3" fmla="*/ 0 h 2938929"/>
                <a:gd name="connsiteX4" fmla="*/ 251460 w 536285"/>
                <a:gd name="connsiteY4" fmla="*/ 0 h 2938929"/>
                <a:gd name="connsiteX5" fmla="*/ 429269 w 536285"/>
                <a:gd name="connsiteY5" fmla="*/ 73651 h 2938929"/>
                <a:gd name="connsiteX6" fmla="*/ 502920 w 536285"/>
                <a:gd name="connsiteY6" fmla="*/ 251460 h 2938929"/>
                <a:gd name="connsiteX7" fmla="*/ 536285 w 536285"/>
                <a:gd name="connsiteY7" fmla="*/ 2938929 h 2938929"/>
                <a:gd name="connsiteX0" fmla="*/ 6777 w 536285"/>
                <a:gd name="connsiteY0" fmla="*/ 2849391 h 2938929"/>
                <a:gd name="connsiteX1" fmla="*/ 0 w 536285"/>
                <a:gd name="connsiteY1" fmla="*/ 251460 h 2938929"/>
                <a:gd name="connsiteX2" fmla="*/ 73651 w 536285"/>
                <a:gd name="connsiteY2" fmla="*/ 73651 h 2938929"/>
                <a:gd name="connsiteX3" fmla="*/ 251460 w 536285"/>
                <a:gd name="connsiteY3" fmla="*/ 0 h 2938929"/>
                <a:gd name="connsiteX4" fmla="*/ 251460 w 536285"/>
                <a:gd name="connsiteY4" fmla="*/ 0 h 2938929"/>
                <a:gd name="connsiteX5" fmla="*/ 429269 w 536285"/>
                <a:gd name="connsiteY5" fmla="*/ 73651 h 2938929"/>
                <a:gd name="connsiteX6" fmla="*/ 502920 w 536285"/>
                <a:gd name="connsiteY6" fmla="*/ 251460 h 2938929"/>
                <a:gd name="connsiteX7" fmla="*/ 536285 w 536285"/>
                <a:gd name="connsiteY7" fmla="*/ 2938929 h 293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285" h="2938929">
                  <a:moveTo>
                    <a:pt x="6777" y="2849391"/>
                  </a:moveTo>
                  <a:cubicBezTo>
                    <a:pt x="6668" y="1978928"/>
                    <a:pt x="109" y="1121923"/>
                    <a:pt x="0" y="251460"/>
                  </a:cubicBez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17682" y="905440"/>
                    <a:pt x="536285" y="2938929"/>
                  </a:cubicBezTo>
                </a:path>
              </a:pathLst>
            </a:custGeom>
            <a:solidFill>
              <a:schemeClr val="accent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5" name="Freeform 24"/>
          <p:cNvSpPr/>
          <p:nvPr/>
        </p:nvSpPr>
        <p:spPr>
          <a:xfrm rot="15660000">
            <a:off x="5750708" y="-641833"/>
            <a:ext cx="985797" cy="6048136"/>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 name="connsiteX0" fmla="*/ 0 w 981537"/>
              <a:gd name="connsiteY0" fmla="*/ 6172200 h 6338829"/>
              <a:gd name="connsiteX1" fmla="*/ 0 w 981537"/>
              <a:gd name="connsiteY1" fmla="*/ 6172200 h 6338829"/>
              <a:gd name="connsiteX2" fmla="*/ 0 w 981537"/>
              <a:gd name="connsiteY2" fmla="*/ 6172200 h 6338829"/>
              <a:gd name="connsiteX3" fmla="*/ 0 w 981537"/>
              <a:gd name="connsiteY3" fmla="*/ 457200 h 6338829"/>
              <a:gd name="connsiteX4" fmla="*/ 133911 w 981537"/>
              <a:gd name="connsiteY4" fmla="*/ 133911 h 6338829"/>
              <a:gd name="connsiteX5" fmla="*/ 457201 w 981537"/>
              <a:gd name="connsiteY5" fmla="*/ 1 h 6338829"/>
              <a:gd name="connsiteX6" fmla="*/ 457200 w 981537"/>
              <a:gd name="connsiteY6" fmla="*/ 0 h 6338829"/>
              <a:gd name="connsiteX7" fmla="*/ 457200 w 981537"/>
              <a:gd name="connsiteY7" fmla="*/ 0 h 6338829"/>
              <a:gd name="connsiteX8" fmla="*/ 780489 w 981537"/>
              <a:gd name="connsiteY8" fmla="*/ 133911 h 6338829"/>
              <a:gd name="connsiteX9" fmla="*/ 914399 w 981537"/>
              <a:gd name="connsiteY9" fmla="*/ 457201 h 6338829"/>
              <a:gd name="connsiteX10" fmla="*/ 981537 w 981537"/>
              <a:gd name="connsiteY10" fmla="*/ 6338829 h 6338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81537" h="6338829">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89058" y="4544471"/>
                  <a:pt x="981537" y="6338829"/>
                </a:cubicBezTo>
              </a:path>
            </a:pathLst>
          </a:custGeom>
          <a:solidFill>
            <a:schemeClr val="bg2">
              <a:lumMod val="40000"/>
              <a:lumOff val="60000"/>
              <a:alpha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nvGrpSpPr>
          <p:cNvPr id="30" name="Group 29"/>
          <p:cNvGrpSpPr/>
          <p:nvPr/>
        </p:nvGrpSpPr>
        <p:grpSpPr>
          <a:xfrm>
            <a:off x="787878" y="-970104"/>
            <a:ext cx="5636587" cy="2701922"/>
            <a:chOff x="787878" y="-970104"/>
            <a:chExt cx="5636587" cy="2701922"/>
          </a:xfrm>
        </p:grpSpPr>
        <p:sp>
          <p:nvSpPr>
            <p:cNvPr id="37" name="Oval 36"/>
            <p:cNvSpPr/>
            <p:nvPr/>
          </p:nvSpPr>
          <p:spPr>
            <a:xfrm>
              <a:off x="2382982" y="1122218"/>
              <a:ext cx="609600" cy="6096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2" name="Oval 41"/>
            <p:cNvSpPr/>
            <p:nvPr userDrawn="1"/>
          </p:nvSpPr>
          <p:spPr>
            <a:xfrm>
              <a:off x="2856954" y="76200"/>
              <a:ext cx="1023669" cy="838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1" name="Oval 40"/>
            <p:cNvSpPr/>
            <p:nvPr/>
          </p:nvSpPr>
          <p:spPr>
            <a:xfrm>
              <a:off x="1948131" y="46402"/>
              <a:ext cx="1023669" cy="8679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4" name="Pie 33"/>
            <p:cNvSpPr/>
            <p:nvPr/>
          </p:nvSpPr>
          <p:spPr>
            <a:xfrm>
              <a:off x="1219200" y="-765132"/>
              <a:ext cx="3505316" cy="1521076"/>
            </a:xfrm>
            <a:prstGeom prst="pie">
              <a:avLst>
                <a:gd name="adj1" fmla="val 22874"/>
                <a:gd name="adj2" fmla="val 1080188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6" name="Oval 35"/>
            <p:cNvSpPr/>
            <p:nvPr/>
          </p:nvSpPr>
          <p:spPr>
            <a:xfrm>
              <a:off x="2345120" y="141183"/>
              <a:ext cx="1023669" cy="9529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8" name="Arc 37"/>
            <p:cNvSpPr/>
            <p:nvPr/>
          </p:nvSpPr>
          <p:spPr>
            <a:xfrm rot="12469977">
              <a:off x="1178780" y="-178449"/>
              <a:ext cx="1133352" cy="831645"/>
            </a:xfrm>
            <a:prstGeom prst="arc">
              <a:avLst>
                <a:gd name="adj1" fmla="val 11101214"/>
                <a:gd name="adj2" fmla="val 2123019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6" name="Pie 45"/>
            <p:cNvSpPr/>
            <p:nvPr/>
          </p:nvSpPr>
          <p:spPr>
            <a:xfrm rot="60000">
              <a:off x="787878" y="-198453"/>
              <a:ext cx="381000" cy="381000"/>
            </a:xfrm>
            <a:prstGeom prst="pie">
              <a:avLst>
                <a:gd name="adj1" fmla="val 21598475"/>
                <a:gd name="adj2" fmla="val 106342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7" name="Arc 46"/>
            <p:cNvSpPr/>
            <p:nvPr/>
          </p:nvSpPr>
          <p:spPr>
            <a:xfrm rot="6387309">
              <a:off x="4862250" y="-839605"/>
              <a:ext cx="1453063" cy="1671367"/>
            </a:xfrm>
            <a:prstGeom prst="arc">
              <a:avLst>
                <a:gd name="adj1" fmla="val 15214126"/>
                <a:gd name="adj2" fmla="val 44149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8" name="Oval 47"/>
            <p:cNvSpPr/>
            <p:nvPr/>
          </p:nvSpPr>
          <p:spPr>
            <a:xfrm>
              <a:off x="5362575" y="461226"/>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9" name="Oval 48"/>
            <p:cNvSpPr/>
            <p:nvPr/>
          </p:nvSpPr>
          <p:spPr>
            <a:xfrm>
              <a:off x="4800600" y="152400"/>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0" name="Arc 39"/>
            <p:cNvSpPr/>
            <p:nvPr/>
          </p:nvSpPr>
          <p:spPr>
            <a:xfrm rot="6387309">
              <a:off x="3396216" y="-1040840"/>
              <a:ext cx="1905868" cy="2047339"/>
            </a:xfrm>
            <a:prstGeom prst="arc">
              <a:avLst>
                <a:gd name="adj1" fmla="val 15243146"/>
                <a:gd name="adj2" fmla="val 43690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0" name="Oval 49"/>
            <p:cNvSpPr/>
            <p:nvPr/>
          </p:nvSpPr>
          <p:spPr>
            <a:xfrm>
              <a:off x="6115050" y="590550"/>
              <a:ext cx="152400" cy="152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1" name="Oval 50"/>
            <p:cNvSpPr/>
            <p:nvPr/>
          </p:nvSpPr>
          <p:spPr>
            <a:xfrm>
              <a:off x="6191250" y="485775"/>
              <a:ext cx="104774" cy="1047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32" name="Rectangle 31"/>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rot="21042312">
            <a:off x="1022823" y="2961459"/>
            <a:ext cx="7551601" cy="1612607"/>
          </a:xfrm>
        </p:spPr>
        <p:txBody>
          <a:bodyPr anchor="b" anchorCtr="0">
            <a:noAutofit/>
          </a:bodyPr>
          <a:lstStyle>
            <a:lvl1pPr algn="l">
              <a:defRPr sz="4600">
                <a:solidFill>
                  <a:schemeClr val="bg1"/>
                </a:solidFill>
              </a:defRPr>
            </a:lvl1pPr>
          </a:lstStyle>
          <a:p>
            <a:r>
              <a:rPr lang="fr-FR"/>
              <a:t>Cliquez et modifiez le titre</a:t>
            </a:r>
            <a:endParaRPr/>
          </a:p>
        </p:txBody>
      </p:sp>
      <p:sp>
        <p:nvSpPr>
          <p:cNvPr id="3" name="Subtitle 2"/>
          <p:cNvSpPr>
            <a:spLocks noGrp="1"/>
          </p:cNvSpPr>
          <p:nvPr>
            <p:ph type="subTitle" idx="1"/>
          </p:nvPr>
        </p:nvSpPr>
        <p:spPr>
          <a:xfrm rot="21060000">
            <a:off x="2550459" y="4704801"/>
            <a:ext cx="6400800" cy="914400"/>
          </a:xfrm>
        </p:spPr>
        <p:txBody>
          <a:bodyPr anchor="ctr" anchorCtr="0">
            <a:normAutofit/>
          </a:bodyPr>
          <a:lstStyle>
            <a:lvl1pPr marL="0" indent="0" algn="l">
              <a:spcAft>
                <a:spcPts val="0"/>
              </a:spcAft>
              <a:buNone/>
              <a:defRPr sz="2400">
                <a:solidFill>
                  <a:schemeClr val="bg1"/>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34" name="Rectangle 33"/>
          <p:cNvSpPr/>
          <p:nvPr/>
        </p:nvSpPr>
        <p:spPr>
          <a:xfrm>
            <a:off x="9144" y="2476500"/>
            <a:ext cx="9125712" cy="43688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6" name="Straight Connector 35"/>
          <p:cNvCxnSpPr/>
          <p:nvPr/>
        </p:nvCxnSpPr>
        <p:spPr>
          <a:xfrm>
            <a:off x="9144" y="2476500"/>
            <a:ext cx="9125712" cy="1588"/>
          </a:xfrm>
          <a:prstGeom prst="line">
            <a:avLst/>
          </a:prstGeom>
          <a:ln w="25400">
            <a:solidFill>
              <a:schemeClr val="accent2">
                <a:alpha val="40000"/>
              </a:schemeClr>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0"/>
          </p:nvPr>
        </p:nvSpPr>
        <p:spPr/>
        <p:txBody>
          <a:bodyPr/>
          <a:lstStyle/>
          <a:p>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C3BEC371-4EE0-1B47-9D42-0E37AE35A073}" type="slidenum">
              <a:rPr lang="fr-FR" smtClean="0"/>
              <a:t>‹N°›</a:t>
            </a:fld>
            <a:endParaRPr lang="fr-FR" dirty="0"/>
          </a:p>
        </p:txBody>
      </p:sp>
      <p:sp>
        <p:nvSpPr>
          <p:cNvPr id="2" name="Title 1"/>
          <p:cNvSpPr>
            <a:spLocks noGrp="1"/>
          </p:cNvSpPr>
          <p:nvPr>
            <p:ph type="title"/>
          </p:nvPr>
        </p:nvSpPr>
        <p:spPr>
          <a:xfrm>
            <a:off x="4477870" y="990600"/>
            <a:ext cx="3951755" cy="1431832"/>
          </a:xfrm>
        </p:spPr>
        <p:txBody>
          <a:bodyPr anchor="b"/>
          <a:lstStyle>
            <a:lvl1pPr algn="l">
              <a:lnSpc>
                <a:spcPct val="100000"/>
              </a:lnSpc>
              <a:defRPr sz="3000" b="0"/>
            </a:lvl1pPr>
          </a:lstStyle>
          <a:p>
            <a:r>
              <a:rPr lang="fr-FR"/>
              <a:t>Cliquez et modifiez le titre</a:t>
            </a:r>
            <a:endParaRPr/>
          </a:p>
        </p:txBody>
      </p:sp>
      <p:sp>
        <p:nvSpPr>
          <p:cNvPr id="3" name="Picture Placeholder 2"/>
          <p:cNvSpPr>
            <a:spLocks noGrp="1"/>
          </p:cNvSpPr>
          <p:nvPr>
            <p:ph type="pic" idx="1"/>
          </p:nvPr>
        </p:nvSpPr>
        <p:spPr>
          <a:xfrm rot="21416935">
            <a:off x="414291" y="1321671"/>
            <a:ext cx="3703911" cy="5202978"/>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Faire glisser l'image vers l'espace réservé ou cliquer sur l'icône pour l'ajouter</a:t>
            </a:r>
            <a:endParaRPr/>
          </a:p>
        </p:txBody>
      </p:sp>
      <p:sp>
        <p:nvSpPr>
          <p:cNvPr id="4" name="Text Placeholder 3"/>
          <p:cNvSpPr>
            <a:spLocks noGrp="1"/>
          </p:cNvSpPr>
          <p:nvPr>
            <p:ph type="body" sz="half" idx="2"/>
          </p:nvPr>
        </p:nvSpPr>
        <p:spPr>
          <a:xfrm>
            <a:off x="4477870" y="2547938"/>
            <a:ext cx="3951755" cy="3700462"/>
          </a:xfrm>
        </p:spPr>
        <p:txBody>
          <a:bodyPr>
            <a:normAutofit/>
          </a:bodyPr>
          <a:lstStyle>
            <a:lvl1pPr marL="0" indent="0">
              <a:spcAft>
                <a:spcPts val="1000"/>
              </a:spcAft>
              <a:buNone/>
              <a:defRPr sz="18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 au-dessus de légende">
    <p:spTree>
      <p:nvGrpSpPr>
        <p:cNvPr id="1" name=""/>
        <p:cNvGrpSpPr/>
        <p:nvPr/>
      </p:nvGrpSpPr>
      <p:grpSpPr>
        <a:xfrm>
          <a:off x="0" y="0"/>
          <a:ext cx="0" cy="0"/>
          <a:chOff x="0" y="0"/>
          <a:chExt cx="0" cy="0"/>
        </a:xfrm>
      </p:grpSpPr>
      <p:grpSp>
        <p:nvGrpSpPr>
          <p:cNvPr id="34" name="Group 33"/>
          <p:cNvGrpSpPr/>
          <p:nvPr/>
        </p:nvGrpSpPr>
        <p:grpSpPr>
          <a:xfrm>
            <a:off x="9144" y="3810000"/>
            <a:ext cx="9125712" cy="3035300"/>
            <a:chOff x="9144" y="3810000"/>
            <a:chExt cx="9125712" cy="3035300"/>
          </a:xfrm>
        </p:grpSpPr>
        <p:sp>
          <p:nvSpPr>
            <p:cNvPr id="35" name="Rectangle 34"/>
            <p:cNvSpPr/>
            <p:nvPr/>
          </p:nvSpPr>
          <p:spPr>
            <a:xfrm>
              <a:off x="9144" y="3810000"/>
              <a:ext cx="9125712" cy="30353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6" name="Straight Connector 35"/>
            <p:cNvCxnSpPr/>
            <p:nvPr/>
          </p:nvCxnSpPr>
          <p:spPr>
            <a:xfrm>
              <a:off x="9144" y="3810000"/>
              <a:ext cx="9125712" cy="1588"/>
            </a:xfrm>
            <a:prstGeom prst="line">
              <a:avLst/>
            </a:prstGeom>
            <a:ln w="25400">
              <a:solidFill>
                <a:schemeClr val="accent2">
                  <a:alpha val="40000"/>
                </a:schemeClr>
              </a:solidFill>
            </a:ln>
          </p:spPr>
          <p:style>
            <a:lnRef idx="1">
              <a:schemeClr val="accent1"/>
            </a:lnRef>
            <a:fillRef idx="0">
              <a:schemeClr val="accent1"/>
            </a:fillRef>
            <a:effectRef idx="0">
              <a:schemeClr val="accent1"/>
            </a:effectRef>
            <a:fontRef idx="minor">
              <a:schemeClr val="tx1"/>
            </a:fontRef>
          </p:style>
        </p:cxnSp>
      </p:grpSp>
      <p:sp>
        <p:nvSpPr>
          <p:cNvPr id="5" name="Date Placeholder 4"/>
          <p:cNvSpPr>
            <a:spLocks noGrp="1"/>
          </p:cNvSpPr>
          <p:nvPr>
            <p:ph type="dt" sz="half" idx="10"/>
          </p:nvPr>
        </p:nvSpPr>
        <p:spPr/>
        <p:txBody>
          <a:bodyPr/>
          <a:lstStyle/>
          <a:p>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C3BEC371-4EE0-1B47-9D42-0E37AE35A073}" type="slidenum">
              <a:rPr lang="fr-FR" smtClean="0"/>
              <a:t>‹N°›</a:t>
            </a:fld>
            <a:endParaRPr lang="fr-FR" dirty="0"/>
          </a:p>
        </p:txBody>
      </p:sp>
      <p:sp>
        <p:nvSpPr>
          <p:cNvPr id="3" name="Picture Placeholder 2"/>
          <p:cNvSpPr>
            <a:spLocks noGrp="1"/>
          </p:cNvSpPr>
          <p:nvPr>
            <p:ph type="pic" idx="1"/>
          </p:nvPr>
        </p:nvSpPr>
        <p:spPr>
          <a:xfrm rot="21338992">
            <a:off x="2407361" y="921379"/>
            <a:ext cx="4329278" cy="3340716"/>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Faire glisser l'image vers l'espace réservé ou cliquer sur l'icône pour l'ajouter</a:t>
            </a:r>
            <a:endParaRPr/>
          </a:p>
        </p:txBody>
      </p:sp>
      <p:sp>
        <p:nvSpPr>
          <p:cNvPr id="4" name="Text Placeholder 3"/>
          <p:cNvSpPr>
            <a:spLocks noGrp="1"/>
          </p:cNvSpPr>
          <p:nvPr>
            <p:ph type="body" sz="half" idx="2"/>
          </p:nvPr>
        </p:nvSpPr>
        <p:spPr>
          <a:xfrm>
            <a:off x="713232" y="5105399"/>
            <a:ext cx="7717536" cy="1281953"/>
          </a:xfrm>
        </p:spPr>
        <p:txBody>
          <a:bodyPr>
            <a:normAutofit/>
          </a:bodyPr>
          <a:lstStyle>
            <a:lvl1pPr marL="0" indent="0" algn="ctr">
              <a:spcBef>
                <a:spcPts val="0"/>
              </a:spcBef>
              <a:spcAft>
                <a:spcPts val="300"/>
              </a:spcAft>
              <a:buNone/>
              <a:defRPr sz="18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 name="Title 1"/>
          <p:cNvSpPr>
            <a:spLocks noGrp="1"/>
          </p:cNvSpPr>
          <p:nvPr>
            <p:ph type="title"/>
          </p:nvPr>
        </p:nvSpPr>
        <p:spPr>
          <a:xfrm>
            <a:off x="712788" y="4444533"/>
            <a:ext cx="7716838" cy="723620"/>
          </a:xfrm>
        </p:spPr>
        <p:txBody>
          <a:bodyPr anchor="b"/>
          <a:lstStyle>
            <a:lvl1pPr algn="ctr">
              <a:lnSpc>
                <a:spcPct val="100000"/>
              </a:lnSpc>
              <a:defRPr sz="3600" b="0"/>
            </a:lvl1pPr>
          </a:lstStyle>
          <a:p>
            <a:r>
              <a:rPr lang="fr-FR"/>
              <a:t>Cliquez et modifiez le titre</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2 images au-dessus de légende">
    <p:spTree>
      <p:nvGrpSpPr>
        <p:cNvPr id="1" name=""/>
        <p:cNvGrpSpPr/>
        <p:nvPr/>
      </p:nvGrpSpPr>
      <p:grpSpPr>
        <a:xfrm>
          <a:off x="0" y="0"/>
          <a:ext cx="0" cy="0"/>
          <a:chOff x="0" y="0"/>
          <a:chExt cx="0" cy="0"/>
        </a:xfrm>
      </p:grpSpPr>
      <p:grpSp>
        <p:nvGrpSpPr>
          <p:cNvPr id="36" name="Group 35"/>
          <p:cNvGrpSpPr/>
          <p:nvPr/>
        </p:nvGrpSpPr>
        <p:grpSpPr>
          <a:xfrm>
            <a:off x="9144" y="3810000"/>
            <a:ext cx="9125712" cy="3035300"/>
            <a:chOff x="9144" y="3810000"/>
            <a:chExt cx="9125712" cy="3035300"/>
          </a:xfrm>
        </p:grpSpPr>
        <p:sp>
          <p:nvSpPr>
            <p:cNvPr id="33" name="Rectangle 32"/>
            <p:cNvSpPr/>
            <p:nvPr/>
          </p:nvSpPr>
          <p:spPr>
            <a:xfrm>
              <a:off x="9144" y="3810000"/>
              <a:ext cx="9125712" cy="30353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5" name="Straight Connector 34"/>
            <p:cNvCxnSpPr/>
            <p:nvPr/>
          </p:nvCxnSpPr>
          <p:spPr>
            <a:xfrm>
              <a:off x="9144" y="3810000"/>
              <a:ext cx="9125712" cy="1588"/>
            </a:xfrm>
            <a:prstGeom prst="line">
              <a:avLst/>
            </a:prstGeom>
            <a:ln w="25400">
              <a:solidFill>
                <a:schemeClr val="accent2">
                  <a:alpha val="40000"/>
                </a:schemeClr>
              </a:solidFill>
            </a:ln>
          </p:spPr>
          <p:style>
            <a:lnRef idx="1">
              <a:schemeClr val="accent1"/>
            </a:lnRef>
            <a:fillRef idx="0">
              <a:schemeClr val="accent1"/>
            </a:fillRef>
            <a:effectRef idx="0">
              <a:schemeClr val="accent1"/>
            </a:effectRef>
            <a:fontRef idx="minor">
              <a:schemeClr val="tx1"/>
            </a:fontRef>
          </p:style>
        </p:cxnSp>
      </p:grpSp>
      <p:sp>
        <p:nvSpPr>
          <p:cNvPr id="5" name="Date Placeholder 4"/>
          <p:cNvSpPr>
            <a:spLocks noGrp="1"/>
          </p:cNvSpPr>
          <p:nvPr>
            <p:ph type="dt" sz="half" idx="10"/>
          </p:nvPr>
        </p:nvSpPr>
        <p:spPr/>
        <p:txBody>
          <a:bodyPr/>
          <a:lstStyle/>
          <a:p>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C3BEC371-4EE0-1B47-9D42-0E37AE35A073}" type="slidenum">
              <a:rPr lang="fr-FR" smtClean="0"/>
              <a:t>‹N°›</a:t>
            </a:fld>
            <a:endParaRPr lang="fr-FR" dirty="0"/>
          </a:p>
        </p:txBody>
      </p:sp>
      <p:sp>
        <p:nvSpPr>
          <p:cNvPr id="3" name="Picture Placeholder 2"/>
          <p:cNvSpPr>
            <a:spLocks noGrp="1"/>
          </p:cNvSpPr>
          <p:nvPr>
            <p:ph type="pic" idx="1"/>
          </p:nvPr>
        </p:nvSpPr>
        <p:spPr>
          <a:xfrm rot="21338992">
            <a:off x="4305320" y="997812"/>
            <a:ext cx="4329278" cy="3178754"/>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Faire glisser l'image vers l'espace réservé ou cliquer sur l'icône pour l'ajouter</a:t>
            </a:r>
            <a:endParaRPr/>
          </a:p>
        </p:txBody>
      </p:sp>
      <p:sp>
        <p:nvSpPr>
          <p:cNvPr id="4" name="Text Placeholder 3"/>
          <p:cNvSpPr>
            <a:spLocks noGrp="1"/>
          </p:cNvSpPr>
          <p:nvPr>
            <p:ph type="body" sz="half" idx="2"/>
          </p:nvPr>
        </p:nvSpPr>
        <p:spPr>
          <a:xfrm>
            <a:off x="713232" y="5105399"/>
            <a:ext cx="7717536" cy="1281953"/>
          </a:xfrm>
        </p:spPr>
        <p:txBody>
          <a:bodyPr>
            <a:normAutofit/>
          </a:bodyPr>
          <a:lstStyle>
            <a:lvl1pPr marL="0" indent="0" algn="ctr">
              <a:spcBef>
                <a:spcPts val="0"/>
              </a:spcBef>
              <a:spcAft>
                <a:spcPts val="300"/>
              </a:spcAft>
              <a:buNone/>
              <a:defRPr sz="18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 name="Title 1"/>
          <p:cNvSpPr>
            <a:spLocks noGrp="1"/>
          </p:cNvSpPr>
          <p:nvPr>
            <p:ph type="title"/>
          </p:nvPr>
        </p:nvSpPr>
        <p:spPr>
          <a:xfrm>
            <a:off x="712788" y="4444533"/>
            <a:ext cx="7716838" cy="723620"/>
          </a:xfrm>
        </p:spPr>
        <p:txBody>
          <a:bodyPr anchor="b"/>
          <a:lstStyle>
            <a:lvl1pPr algn="ctr">
              <a:lnSpc>
                <a:spcPct val="100000"/>
              </a:lnSpc>
              <a:defRPr sz="3600" b="0"/>
            </a:lvl1pPr>
          </a:lstStyle>
          <a:p>
            <a:r>
              <a:rPr lang="fr-FR"/>
              <a:t>Cliquez et modifiez le titre</a:t>
            </a:r>
            <a:endParaRPr/>
          </a:p>
        </p:txBody>
      </p:sp>
      <p:sp>
        <p:nvSpPr>
          <p:cNvPr id="34" name="Picture Placeholder 2"/>
          <p:cNvSpPr>
            <a:spLocks noGrp="1"/>
          </p:cNvSpPr>
          <p:nvPr>
            <p:ph type="pic" idx="13"/>
          </p:nvPr>
        </p:nvSpPr>
        <p:spPr>
          <a:xfrm rot="153739">
            <a:off x="451737" y="946831"/>
            <a:ext cx="4329278" cy="3178754"/>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Faire glisser l'image vers l'espace réservé ou cliquer sur l'icône pour l'ajouter</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8" name="Round Same Side Corner Rectangle 7"/>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fr-FR"/>
              <a:t>Cliquez et modifiez le titre</a:t>
            </a:r>
            <a:endParaRPr/>
          </a:p>
        </p:txBody>
      </p:sp>
      <p:sp>
        <p:nvSpPr>
          <p:cNvPr id="3" name="Vertical Text Placeholder 2"/>
          <p:cNvSpPr>
            <a:spLocks noGrp="1"/>
          </p:cNvSpPr>
          <p:nvPr>
            <p:ph type="body" orient="vert" idx="1"/>
          </p:nvPr>
        </p:nvSpPr>
        <p:spPr/>
        <p:txBody>
          <a:bodyPr vert="eaVert">
            <a:normAutofit/>
          </a:bodyPr>
          <a:lstStyle>
            <a:lvl1pPr>
              <a:defRPr sz="2200"/>
            </a:lvl1pPr>
            <a:lvl2pPr>
              <a:defRPr sz="2000"/>
            </a:lvl2pPr>
            <a:lvl3pPr>
              <a:defRPr sz="1800"/>
            </a:lvl3pPr>
            <a:lvl4pPr>
              <a:defRPr sz="1800"/>
            </a:lvl4pPr>
            <a:lvl5pPr>
              <a:defRPr sz="18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4" name="Date Placeholder 3"/>
          <p:cNvSpPr>
            <a:spLocks noGrp="1"/>
          </p:cNvSpPr>
          <p:nvPr>
            <p:ph type="dt" sz="half" idx="10"/>
          </p:nvPr>
        </p:nvSpPr>
        <p:spPr/>
        <p:txBody>
          <a:bodyPr/>
          <a:lstStyle/>
          <a:p>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3BEC371-4EE0-1B47-9D42-0E37AE35A073}" type="slidenum">
              <a:rPr lang="fr-FR" smtClean="0"/>
              <a:t>‹N°›</a:t>
            </a:fld>
            <a:endParaRPr lang="fr-F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8" name="Round Same Side Corner Rectangle 7"/>
          <p:cNvSpPr/>
          <p:nvPr/>
        </p:nvSpPr>
        <p:spPr>
          <a:xfrm>
            <a:off x="7299292" y="443753"/>
            <a:ext cx="1535425" cy="6400800"/>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Vertical Title 1"/>
          <p:cNvSpPr>
            <a:spLocks noGrp="1"/>
          </p:cNvSpPr>
          <p:nvPr>
            <p:ph type="title" orient="vert"/>
          </p:nvPr>
        </p:nvSpPr>
        <p:spPr>
          <a:xfrm>
            <a:off x="7318248" y="914400"/>
            <a:ext cx="1444752" cy="5486400"/>
          </a:xfrm>
        </p:spPr>
        <p:txBody>
          <a:bodyPr vert="eaVert"/>
          <a:lstStyle/>
          <a:p>
            <a:r>
              <a:rPr lang="fr-FR"/>
              <a:t>Cliquez et modifiez le titre</a:t>
            </a:r>
            <a:endParaRPr/>
          </a:p>
        </p:txBody>
      </p:sp>
      <p:sp>
        <p:nvSpPr>
          <p:cNvPr id="3" name="Vertical Text Placeholder 2"/>
          <p:cNvSpPr>
            <a:spLocks noGrp="1"/>
          </p:cNvSpPr>
          <p:nvPr>
            <p:ph type="body" orient="vert" idx="1"/>
          </p:nvPr>
        </p:nvSpPr>
        <p:spPr>
          <a:xfrm>
            <a:off x="712787" y="1183341"/>
            <a:ext cx="6104871" cy="5217458"/>
          </a:xfrm>
        </p:spPr>
        <p:txBody>
          <a:bodyPr vert="eaVert"/>
          <a:lstStyle>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4" name="Date Placeholder 3"/>
          <p:cNvSpPr>
            <a:spLocks noGrp="1"/>
          </p:cNvSpPr>
          <p:nvPr>
            <p:ph type="dt" sz="half" idx="10"/>
          </p:nvPr>
        </p:nvSpPr>
        <p:spPr/>
        <p:txBody>
          <a:bodyPr/>
          <a:lstStyle/>
          <a:p>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3BEC371-4EE0-1B47-9D42-0E37AE35A073}" type="slidenum">
              <a:rPr lang="fr-FR" smtClean="0"/>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8" name="Round Same Side Corner Rectangle 7"/>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fr-FR"/>
              <a:t>Cliquez et modifiez le titre</a:t>
            </a:r>
            <a:endParaRPr/>
          </a:p>
        </p:txBody>
      </p:sp>
      <p:sp>
        <p:nvSpPr>
          <p:cNvPr id="3" name="Content Placeholder 2"/>
          <p:cNvSpPr>
            <a:spLocks noGrp="1"/>
          </p:cNvSpPr>
          <p:nvPr>
            <p:ph idx="1"/>
          </p:nvPr>
        </p:nvSpPr>
        <p:spPr/>
        <p:txBody>
          <a:bodyPr/>
          <a:lstStyle>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4" name="Date Placeholder 3"/>
          <p:cNvSpPr>
            <a:spLocks noGrp="1"/>
          </p:cNvSpPr>
          <p:nvPr>
            <p:ph type="dt" sz="half" idx="10"/>
          </p:nvPr>
        </p:nvSpPr>
        <p:spPr/>
        <p:txBody>
          <a:bodyPr/>
          <a:lstStyle/>
          <a:p>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a:xfrm>
            <a:off x="7639974" y="6474724"/>
            <a:ext cx="1385887" cy="307815"/>
          </a:xfrm>
        </p:spPr>
        <p:txBody>
          <a:bodyPr/>
          <a:lstStyle>
            <a:lvl1pPr>
              <a:defRPr sz="1400" b="1">
                <a:solidFill>
                  <a:schemeClr val="tx1"/>
                </a:solidFill>
              </a:defRPr>
            </a:lvl1pPr>
          </a:lstStyle>
          <a:p>
            <a:fld id="{C3BEC371-4EE0-1B47-9D42-0E37AE35A073}"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Diapositive de titre avec image">
    <p:spTree>
      <p:nvGrpSpPr>
        <p:cNvPr id="1" name=""/>
        <p:cNvGrpSpPr/>
        <p:nvPr/>
      </p:nvGrpSpPr>
      <p:grpSpPr>
        <a:xfrm>
          <a:off x="0" y="0"/>
          <a:ext cx="0" cy="0"/>
          <a:chOff x="0" y="0"/>
          <a:chExt cx="0" cy="0"/>
        </a:xfrm>
      </p:grpSpPr>
      <p:sp>
        <p:nvSpPr>
          <p:cNvPr id="34" name="Freeform 33"/>
          <p:cNvSpPr/>
          <p:nvPr/>
        </p:nvSpPr>
        <p:spPr>
          <a:xfrm rot="15660000">
            <a:off x="5179560" y="1837493"/>
            <a:ext cx="1040884" cy="7134813"/>
          </a:xfrm>
          <a:custGeom>
            <a:avLst/>
            <a:gdLst>
              <a:gd name="connsiteX0" fmla="*/ 498324 w 996648"/>
              <a:gd name="connsiteY0" fmla="*/ 0 h 6971904"/>
              <a:gd name="connsiteX1" fmla="*/ 498324 w 996648"/>
              <a:gd name="connsiteY1" fmla="*/ 0 h 6971904"/>
              <a:gd name="connsiteX2" fmla="*/ 850692 w 996648"/>
              <a:gd name="connsiteY2" fmla="*/ 145956 h 6971904"/>
              <a:gd name="connsiteX3" fmla="*/ 996647 w 996648"/>
              <a:gd name="connsiteY3" fmla="*/ 498325 h 6971904"/>
              <a:gd name="connsiteX4" fmla="*/ 996648 w 996648"/>
              <a:gd name="connsiteY4" fmla="*/ 6971904 h 6971904"/>
              <a:gd name="connsiteX5" fmla="*/ 996648 w 996648"/>
              <a:gd name="connsiteY5" fmla="*/ 6971904 h 6971904"/>
              <a:gd name="connsiteX6" fmla="*/ 996648 w 996648"/>
              <a:gd name="connsiteY6" fmla="*/ 6971904 h 6971904"/>
              <a:gd name="connsiteX7" fmla="*/ 0 w 996648"/>
              <a:gd name="connsiteY7" fmla="*/ 6971904 h 6971904"/>
              <a:gd name="connsiteX8" fmla="*/ 0 w 996648"/>
              <a:gd name="connsiteY8" fmla="*/ 6971904 h 6971904"/>
              <a:gd name="connsiteX9" fmla="*/ 0 w 996648"/>
              <a:gd name="connsiteY9" fmla="*/ 6971904 h 6971904"/>
              <a:gd name="connsiteX10" fmla="*/ 0 w 996648"/>
              <a:gd name="connsiteY10" fmla="*/ 498324 h 6971904"/>
              <a:gd name="connsiteX11" fmla="*/ 145956 w 996648"/>
              <a:gd name="connsiteY11" fmla="*/ 145956 h 6971904"/>
              <a:gd name="connsiteX12" fmla="*/ 498325 w 996648"/>
              <a:gd name="connsiteY12" fmla="*/ 1 h 6971904"/>
              <a:gd name="connsiteX13" fmla="*/ 498324 w 996648"/>
              <a:gd name="connsiteY13" fmla="*/ 0 h 6971904"/>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996648 w 1051569"/>
              <a:gd name="connsiteY5" fmla="*/ 6971904 h 7134903"/>
              <a:gd name="connsiteX6" fmla="*/ 1051569 w 1051569"/>
              <a:gd name="connsiteY6" fmla="*/ 7134903 h 7134903"/>
              <a:gd name="connsiteX7" fmla="*/ 0 w 1051569"/>
              <a:gd name="connsiteY7" fmla="*/ 6971904 h 7134903"/>
              <a:gd name="connsiteX8" fmla="*/ 0 w 1051569"/>
              <a:gd name="connsiteY8" fmla="*/ 6971904 h 7134903"/>
              <a:gd name="connsiteX9" fmla="*/ 0 w 1051569"/>
              <a:gd name="connsiteY9" fmla="*/ 6971904 h 7134903"/>
              <a:gd name="connsiteX10" fmla="*/ 0 w 1051569"/>
              <a:gd name="connsiteY10" fmla="*/ 498324 h 7134903"/>
              <a:gd name="connsiteX11" fmla="*/ 145956 w 1051569"/>
              <a:gd name="connsiteY11" fmla="*/ 145956 h 7134903"/>
              <a:gd name="connsiteX12" fmla="*/ 498325 w 1051569"/>
              <a:gd name="connsiteY12" fmla="*/ 1 h 7134903"/>
              <a:gd name="connsiteX13" fmla="*/ 498324 w 1051569"/>
              <a:gd name="connsiteY13"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1051569 w 1051569"/>
              <a:gd name="connsiteY5" fmla="*/ 7134903 h 7134903"/>
              <a:gd name="connsiteX6" fmla="*/ 0 w 1051569"/>
              <a:gd name="connsiteY6" fmla="*/ 6971904 h 7134903"/>
              <a:gd name="connsiteX7" fmla="*/ 0 w 1051569"/>
              <a:gd name="connsiteY7" fmla="*/ 6971904 h 7134903"/>
              <a:gd name="connsiteX8" fmla="*/ 0 w 1051569"/>
              <a:gd name="connsiteY8" fmla="*/ 6971904 h 7134903"/>
              <a:gd name="connsiteX9" fmla="*/ 0 w 1051569"/>
              <a:gd name="connsiteY9" fmla="*/ 498324 h 7134903"/>
              <a:gd name="connsiteX10" fmla="*/ 145956 w 1051569"/>
              <a:gd name="connsiteY10" fmla="*/ 145956 h 7134903"/>
              <a:gd name="connsiteX11" fmla="*/ 498325 w 1051569"/>
              <a:gd name="connsiteY11" fmla="*/ 1 h 7134903"/>
              <a:gd name="connsiteX12" fmla="*/ 498324 w 1051569"/>
              <a:gd name="connsiteY12" fmla="*/ 0 h 7134903"/>
              <a:gd name="connsiteX0" fmla="*/ 498324 w 1217677"/>
              <a:gd name="connsiteY0" fmla="*/ 0 h 7134903"/>
              <a:gd name="connsiteX1" fmla="*/ 498324 w 1217677"/>
              <a:gd name="connsiteY1" fmla="*/ 0 h 7134903"/>
              <a:gd name="connsiteX2" fmla="*/ 850692 w 1217677"/>
              <a:gd name="connsiteY2" fmla="*/ 145956 h 7134903"/>
              <a:gd name="connsiteX3" fmla="*/ 996647 w 1217677"/>
              <a:gd name="connsiteY3" fmla="*/ 498325 h 7134903"/>
              <a:gd name="connsiteX4" fmla="*/ 1051569 w 1217677"/>
              <a:gd name="connsiteY4" fmla="*/ 7134903 h 7134903"/>
              <a:gd name="connsiteX5" fmla="*/ 0 w 1217677"/>
              <a:gd name="connsiteY5" fmla="*/ 6971904 h 7134903"/>
              <a:gd name="connsiteX6" fmla="*/ 0 w 1217677"/>
              <a:gd name="connsiteY6" fmla="*/ 6971904 h 7134903"/>
              <a:gd name="connsiteX7" fmla="*/ 0 w 1217677"/>
              <a:gd name="connsiteY7" fmla="*/ 6971904 h 7134903"/>
              <a:gd name="connsiteX8" fmla="*/ 0 w 1217677"/>
              <a:gd name="connsiteY8" fmla="*/ 498324 h 7134903"/>
              <a:gd name="connsiteX9" fmla="*/ 145956 w 1217677"/>
              <a:gd name="connsiteY9" fmla="*/ 145956 h 7134903"/>
              <a:gd name="connsiteX10" fmla="*/ 498325 w 1217677"/>
              <a:gd name="connsiteY10" fmla="*/ 1 h 7134903"/>
              <a:gd name="connsiteX11" fmla="*/ 498324 w 1217677"/>
              <a:gd name="connsiteY11"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1051569 w 1051569"/>
              <a:gd name="connsiteY4" fmla="*/ 7134903 h 7134903"/>
              <a:gd name="connsiteX5" fmla="*/ 0 w 1051569"/>
              <a:gd name="connsiteY5" fmla="*/ 6971904 h 7134903"/>
              <a:gd name="connsiteX6" fmla="*/ 0 w 1051569"/>
              <a:gd name="connsiteY6" fmla="*/ 6971904 h 7134903"/>
              <a:gd name="connsiteX7" fmla="*/ 0 w 1051569"/>
              <a:gd name="connsiteY7" fmla="*/ 6971904 h 7134903"/>
              <a:gd name="connsiteX8" fmla="*/ 0 w 1051569"/>
              <a:gd name="connsiteY8" fmla="*/ 498324 h 7134903"/>
              <a:gd name="connsiteX9" fmla="*/ 145956 w 1051569"/>
              <a:gd name="connsiteY9" fmla="*/ 145956 h 7134903"/>
              <a:gd name="connsiteX10" fmla="*/ 498325 w 1051569"/>
              <a:gd name="connsiteY10" fmla="*/ 1 h 7134903"/>
              <a:gd name="connsiteX11" fmla="*/ 498324 w 1051569"/>
              <a:gd name="connsiteY11" fmla="*/ 0 h 7134903"/>
              <a:gd name="connsiteX0" fmla="*/ 0 w 1143009"/>
              <a:gd name="connsiteY0" fmla="*/ 6971904 h 7226343"/>
              <a:gd name="connsiteX1" fmla="*/ 0 w 1143009"/>
              <a:gd name="connsiteY1" fmla="*/ 6971904 h 7226343"/>
              <a:gd name="connsiteX2" fmla="*/ 0 w 1143009"/>
              <a:gd name="connsiteY2" fmla="*/ 6971904 h 7226343"/>
              <a:gd name="connsiteX3" fmla="*/ 0 w 1143009"/>
              <a:gd name="connsiteY3" fmla="*/ 498324 h 7226343"/>
              <a:gd name="connsiteX4" fmla="*/ 145956 w 1143009"/>
              <a:gd name="connsiteY4" fmla="*/ 145956 h 7226343"/>
              <a:gd name="connsiteX5" fmla="*/ 498325 w 1143009"/>
              <a:gd name="connsiteY5" fmla="*/ 1 h 7226343"/>
              <a:gd name="connsiteX6" fmla="*/ 498324 w 1143009"/>
              <a:gd name="connsiteY6" fmla="*/ 0 h 7226343"/>
              <a:gd name="connsiteX7" fmla="*/ 498324 w 1143009"/>
              <a:gd name="connsiteY7" fmla="*/ 0 h 7226343"/>
              <a:gd name="connsiteX8" fmla="*/ 850692 w 1143009"/>
              <a:gd name="connsiteY8" fmla="*/ 145956 h 7226343"/>
              <a:gd name="connsiteX9" fmla="*/ 996647 w 1143009"/>
              <a:gd name="connsiteY9" fmla="*/ 498325 h 7226343"/>
              <a:gd name="connsiteX10" fmla="*/ 1143009 w 1143009"/>
              <a:gd name="connsiteY10" fmla="*/ 7226343 h 7226343"/>
              <a:gd name="connsiteX0" fmla="*/ 0 w 1095577"/>
              <a:gd name="connsiteY0" fmla="*/ 6971904 h 7197301"/>
              <a:gd name="connsiteX1" fmla="*/ 0 w 1095577"/>
              <a:gd name="connsiteY1" fmla="*/ 6971904 h 7197301"/>
              <a:gd name="connsiteX2" fmla="*/ 0 w 1095577"/>
              <a:gd name="connsiteY2" fmla="*/ 6971904 h 7197301"/>
              <a:gd name="connsiteX3" fmla="*/ 0 w 1095577"/>
              <a:gd name="connsiteY3" fmla="*/ 498324 h 7197301"/>
              <a:gd name="connsiteX4" fmla="*/ 145956 w 1095577"/>
              <a:gd name="connsiteY4" fmla="*/ 145956 h 7197301"/>
              <a:gd name="connsiteX5" fmla="*/ 498325 w 1095577"/>
              <a:gd name="connsiteY5" fmla="*/ 1 h 7197301"/>
              <a:gd name="connsiteX6" fmla="*/ 498324 w 1095577"/>
              <a:gd name="connsiteY6" fmla="*/ 0 h 7197301"/>
              <a:gd name="connsiteX7" fmla="*/ 498324 w 1095577"/>
              <a:gd name="connsiteY7" fmla="*/ 0 h 7197301"/>
              <a:gd name="connsiteX8" fmla="*/ 850692 w 1095577"/>
              <a:gd name="connsiteY8" fmla="*/ 145956 h 7197301"/>
              <a:gd name="connsiteX9" fmla="*/ 996647 w 1095577"/>
              <a:gd name="connsiteY9" fmla="*/ 498325 h 7197301"/>
              <a:gd name="connsiteX10" fmla="*/ 1095577 w 1095577"/>
              <a:gd name="connsiteY10" fmla="*/ 7197301 h 7197301"/>
              <a:gd name="connsiteX0" fmla="*/ 0 w 1045874"/>
              <a:gd name="connsiteY0" fmla="*/ 6971904 h 7103308"/>
              <a:gd name="connsiteX1" fmla="*/ 0 w 1045874"/>
              <a:gd name="connsiteY1" fmla="*/ 6971904 h 7103308"/>
              <a:gd name="connsiteX2" fmla="*/ 0 w 1045874"/>
              <a:gd name="connsiteY2" fmla="*/ 6971904 h 7103308"/>
              <a:gd name="connsiteX3" fmla="*/ 0 w 1045874"/>
              <a:gd name="connsiteY3" fmla="*/ 498324 h 7103308"/>
              <a:gd name="connsiteX4" fmla="*/ 145956 w 1045874"/>
              <a:gd name="connsiteY4" fmla="*/ 145956 h 7103308"/>
              <a:gd name="connsiteX5" fmla="*/ 498325 w 1045874"/>
              <a:gd name="connsiteY5" fmla="*/ 1 h 7103308"/>
              <a:gd name="connsiteX6" fmla="*/ 498324 w 1045874"/>
              <a:gd name="connsiteY6" fmla="*/ 0 h 7103308"/>
              <a:gd name="connsiteX7" fmla="*/ 498324 w 1045874"/>
              <a:gd name="connsiteY7" fmla="*/ 0 h 7103308"/>
              <a:gd name="connsiteX8" fmla="*/ 850692 w 1045874"/>
              <a:gd name="connsiteY8" fmla="*/ 145956 h 7103308"/>
              <a:gd name="connsiteX9" fmla="*/ 996647 w 1045874"/>
              <a:gd name="connsiteY9" fmla="*/ 498325 h 7103308"/>
              <a:gd name="connsiteX10" fmla="*/ 1045874 w 1045874"/>
              <a:gd name="connsiteY10" fmla="*/ 7103308 h 7103308"/>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0884" h="7134813">
                <a:moveTo>
                  <a:pt x="0" y="6971904"/>
                </a:moveTo>
                <a:lnTo>
                  <a:pt x="0" y="6971904"/>
                </a:lnTo>
                <a:lnTo>
                  <a:pt x="0" y="6971904"/>
                </a:lnTo>
                <a:lnTo>
                  <a:pt x="0" y="498324"/>
                </a:lnTo>
                <a:cubicBezTo>
                  <a:pt x="0" y="366160"/>
                  <a:pt x="52502" y="239410"/>
                  <a:pt x="145956" y="145956"/>
                </a:cubicBezTo>
                <a:cubicBezTo>
                  <a:pt x="239410" y="52502"/>
                  <a:pt x="366161" y="1"/>
                  <a:pt x="498325" y="1"/>
                </a:cubicBezTo>
                <a:lnTo>
                  <a:pt x="498324" y="0"/>
                </a:lnTo>
                <a:lnTo>
                  <a:pt x="498324" y="0"/>
                </a:lnTo>
                <a:cubicBezTo>
                  <a:pt x="630488" y="0"/>
                  <a:pt x="757238" y="52502"/>
                  <a:pt x="850692" y="145956"/>
                </a:cubicBezTo>
                <a:cubicBezTo>
                  <a:pt x="944146" y="239410"/>
                  <a:pt x="996647" y="366161"/>
                  <a:pt x="996647" y="498325"/>
                </a:cubicBezTo>
                <a:cubicBezTo>
                  <a:pt x="1030126" y="1663149"/>
                  <a:pt x="1037566" y="5867764"/>
                  <a:pt x="1040884" y="7134813"/>
                </a:cubicBezTo>
              </a:path>
            </a:pathLst>
          </a:custGeom>
          <a:solidFill>
            <a:schemeClr val="tx2">
              <a:alpha val="60000"/>
            </a:schemeClr>
          </a:solidFill>
          <a:ln>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8" name="Picture 7" descr="TitleSlideOverlay.png"/>
          <p:cNvPicPr>
            <a:picLocks noChangeAspect="1"/>
          </p:cNvPicPr>
          <p:nvPr/>
        </p:nvPicPr>
        <p:blipFill>
          <a:blip r:embed="rId2"/>
          <a:stretch>
            <a:fillRect/>
          </a:stretch>
        </p:blipFill>
        <p:spPr>
          <a:xfrm>
            <a:off x="0" y="0"/>
            <a:ext cx="9144000" cy="6858000"/>
          </a:xfrm>
          <a:prstGeom prst="rect">
            <a:avLst/>
          </a:prstGeom>
          <a:ln>
            <a:noFill/>
          </a:ln>
        </p:spPr>
      </p:pic>
      <p:grpSp>
        <p:nvGrpSpPr>
          <p:cNvPr id="27" name="Group 26"/>
          <p:cNvGrpSpPr/>
          <p:nvPr/>
        </p:nvGrpSpPr>
        <p:grpSpPr>
          <a:xfrm>
            <a:off x="787878" y="-970104"/>
            <a:ext cx="5636587" cy="2701922"/>
            <a:chOff x="787878" y="-970104"/>
            <a:chExt cx="5636587" cy="2701922"/>
          </a:xfrm>
        </p:grpSpPr>
        <p:sp>
          <p:nvSpPr>
            <p:cNvPr id="31" name="Oval 30"/>
            <p:cNvSpPr/>
            <p:nvPr/>
          </p:nvSpPr>
          <p:spPr>
            <a:xfrm>
              <a:off x="2382982" y="1122218"/>
              <a:ext cx="609600" cy="6096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2" name="Oval 31"/>
            <p:cNvSpPr/>
            <p:nvPr/>
          </p:nvSpPr>
          <p:spPr>
            <a:xfrm>
              <a:off x="2856954" y="76200"/>
              <a:ext cx="1023669" cy="838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3" name="Oval 32"/>
            <p:cNvSpPr/>
            <p:nvPr/>
          </p:nvSpPr>
          <p:spPr>
            <a:xfrm>
              <a:off x="1948131" y="46402"/>
              <a:ext cx="1023669" cy="8679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5" name="Pie 34"/>
            <p:cNvSpPr/>
            <p:nvPr/>
          </p:nvSpPr>
          <p:spPr>
            <a:xfrm>
              <a:off x="1219200" y="-765132"/>
              <a:ext cx="3505316" cy="1521076"/>
            </a:xfrm>
            <a:prstGeom prst="pie">
              <a:avLst>
                <a:gd name="adj1" fmla="val 22874"/>
                <a:gd name="adj2" fmla="val 1080188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9" name="Oval 38"/>
            <p:cNvSpPr/>
            <p:nvPr/>
          </p:nvSpPr>
          <p:spPr>
            <a:xfrm>
              <a:off x="2345120" y="141183"/>
              <a:ext cx="1023669" cy="9529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3" name="Arc 42"/>
            <p:cNvSpPr/>
            <p:nvPr/>
          </p:nvSpPr>
          <p:spPr>
            <a:xfrm rot="12469977">
              <a:off x="1178780" y="-178449"/>
              <a:ext cx="1133352" cy="831645"/>
            </a:xfrm>
            <a:prstGeom prst="arc">
              <a:avLst>
                <a:gd name="adj1" fmla="val 11101214"/>
                <a:gd name="adj2" fmla="val 2123019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4" name="Pie 43"/>
            <p:cNvSpPr/>
            <p:nvPr/>
          </p:nvSpPr>
          <p:spPr>
            <a:xfrm rot="60000">
              <a:off x="787878" y="-198453"/>
              <a:ext cx="381000" cy="381000"/>
            </a:xfrm>
            <a:prstGeom prst="pie">
              <a:avLst>
                <a:gd name="adj1" fmla="val 21598475"/>
                <a:gd name="adj2" fmla="val 106342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5" name="Arc 44"/>
            <p:cNvSpPr/>
            <p:nvPr/>
          </p:nvSpPr>
          <p:spPr>
            <a:xfrm rot="6387309">
              <a:off x="4862250" y="-839605"/>
              <a:ext cx="1453063" cy="1671367"/>
            </a:xfrm>
            <a:prstGeom prst="arc">
              <a:avLst>
                <a:gd name="adj1" fmla="val 15214126"/>
                <a:gd name="adj2" fmla="val 44149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3" name="Oval 52"/>
            <p:cNvSpPr/>
            <p:nvPr/>
          </p:nvSpPr>
          <p:spPr>
            <a:xfrm>
              <a:off x="5362575" y="461226"/>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4" name="Oval 53"/>
            <p:cNvSpPr/>
            <p:nvPr/>
          </p:nvSpPr>
          <p:spPr>
            <a:xfrm>
              <a:off x="4800600" y="152400"/>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5" name="Arc 54"/>
            <p:cNvSpPr/>
            <p:nvPr/>
          </p:nvSpPr>
          <p:spPr>
            <a:xfrm rot="6387309">
              <a:off x="3396216" y="-1040840"/>
              <a:ext cx="1905868" cy="2047339"/>
            </a:xfrm>
            <a:prstGeom prst="arc">
              <a:avLst>
                <a:gd name="adj1" fmla="val 15243146"/>
                <a:gd name="adj2" fmla="val 43690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6" name="Oval 55"/>
            <p:cNvSpPr/>
            <p:nvPr/>
          </p:nvSpPr>
          <p:spPr>
            <a:xfrm>
              <a:off x="6115050" y="590550"/>
              <a:ext cx="152400" cy="152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7" name="Oval 56"/>
            <p:cNvSpPr/>
            <p:nvPr/>
          </p:nvSpPr>
          <p:spPr>
            <a:xfrm>
              <a:off x="6191250" y="485775"/>
              <a:ext cx="104774" cy="1047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5" name="Freeform 24"/>
          <p:cNvSpPr/>
          <p:nvPr/>
        </p:nvSpPr>
        <p:spPr>
          <a:xfrm rot="15660000">
            <a:off x="5752786" y="67657"/>
            <a:ext cx="967012" cy="6030348"/>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chemeClr val="bg2">
              <a:lumMod val="40000"/>
              <a:lumOff val="60000"/>
              <a:alpha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1" name="Freeform 20"/>
          <p:cNvSpPr/>
          <p:nvPr/>
        </p:nvSpPr>
        <p:spPr>
          <a:xfrm rot="15669120">
            <a:off x="4038986" y="-17105"/>
            <a:ext cx="1788669" cy="8821162"/>
          </a:xfrm>
          <a:custGeom>
            <a:avLst/>
            <a:gdLst>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1503 w 2209695"/>
              <a:gd name="connsiteY10" fmla="*/ 8780893 h 9154402"/>
              <a:gd name="connsiteX11" fmla="*/ 0 w 2209695"/>
              <a:gd name="connsiteY11" fmla="*/ 1104848 h 9154402"/>
              <a:gd name="connsiteX12" fmla="*/ 323604 w 2209695"/>
              <a:gd name="connsiteY12" fmla="*/ 323603 h 9154402"/>
              <a:gd name="connsiteX13" fmla="*/ 1104850 w 2209695"/>
              <a:gd name="connsiteY13" fmla="*/ 2 h 9154402"/>
              <a:gd name="connsiteX14" fmla="*/ 1104848 w 2209695"/>
              <a:gd name="connsiteY14"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1503 w 2209695"/>
              <a:gd name="connsiteY9" fmla="*/ 8780893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1503 w 2209695"/>
              <a:gd name="connsiteY8" fmla="*/ 8780893 h 9154402"/>
              <a:gd name="connsiteX9" fmla="*/ 0 w 2209695"/>
              <a:gd name="connsiteY9" fmla="*/ 1104848 h 9154402"/>
              <a:gd name="connsiteX10" fmla="*/ 323604 w 2209695"/>
              <a:gd name="connsiteY10" fmla="*/ 323603 h 9154402"/>
              <a:gd name="connsiteX11" fmla="*/ 1104850 w 2209695"/>
              <a:gd name="connsiteY11" fmla="*/ 2 h 9154402"/>
              <a:gd name="connsiteX12" fmla="*/ 1104848 w 2209695"/>
              <a:gd name="connsiteY12" fmla="*/ 0 h 9154402"/>
              <a:gd name="connsiteX0" fmla="*/ 1144487 w 2249334"/>
              <a:gd name="connsiteY0" fmla="*/ 0 h 9154755"/>
              <a:gd name="connsiteX1" fmla="*/ 1144487 w 2249334"/>
              <a:gd name="connsiteY1" fmla="*/ 0 h 9154755"/>
              <a:gd name="connsiteX2" fmla="*/ 1925732 w 2249334"/>
              <a:gd name="connsiteY2" fmla="*/ 323604 h 9154755"/>
              <a:gd name="connsiteX3" fmla="*/ 2249333 w 2249334"/>
              <a:gd name="connsiteY3" fmla="*/ 1104850 h 9154755"/>
              <a:gd name="connsiteX4" fmla="*/ 2249334 w 2249334"/>
              <a:gd name="connsiteY4" fmla="*/ 9154402 h 9154755"/>
              <a:gd name="connsiteX5" fmla="*/ 2249334 w 2249334"/>
              <a:gd name="connsiteY5" fmla="*/ 9154402 h 9154755"/>
              <a:gd name="connsiteX6" fmla="*/ 2249334 w 2249334"/>
              <a:gd name="connsiteY6" fmla="*/ 9154402 h 9154755"/>
              <a:gd name="connsiteX7" fmla="*/ 0 w 2249334"/>
              <a:gd name="connsiteY7" fmla="*/ 9154755 h 9154755"/>
              <a:gd name="connsiteX8" fmla="*/ 41142 w 2249334"/>
              <a:gd name="connsiteY8" fmla="*/ 8780893 h 9154755"/>
              <a:gd name="connsiteX9" fmla="*/ 39639 w 2249334"/>
              <a:gd name="connsiteY9" fmla="*/ 1104848 h 9154755"/>
              <a:gd name="connsiteX10" fmla="*/ 363243 w 2249334"/>
              <a:gd name="connsiteY10" fmla="*/ 323603 h 9154755"/>
              <a:gd name="connsiteX11" fmla="*/ 1144489 w 2249334"/>
              <a:gd name="connsiteY11" fmla="*/ 2 h 9154755"/>
              <a:gd name="connsiteX12" fmla="*/ 1144487 w 2249334"/>
              <a:gd name="connsiteY12" fmla="*/ 0 h 9154755"/>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1503 w 2209695"/>
              <a:gd name="connsiteY7" fmla="*/ 8780893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37157 w 2209695"/>
              <a:gd name="connsiteY7" fmla="*/ 8792966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37157 w 2301135"/>
              <a:gd name="connsiteY0" fmla="*/ 8792966 h 9245842"/>
              <a:gd name="connsiteX1" fmla="*/ 0 w 2301135"/>
              <a:gd name="connsiteY1" fmla="*/ 1104848 h 9245842"/>
              <a:gd name="connsiteX2" fmla="*/ 323604 w 2301135"/>
              <a:gd name="connsiteY2" fmla="*/ 323603 h 9245842"/>
              <a:gd name="connsiteX3" fmla="*/ 1104850 w 2301135"/>
              <a:gd name="connsiteY3" fmla="*/ 2 h 9245842"/>
              <a:gd name="connsiteX4" fmla="*/ 1104848 w 2301135"/>
              <a:gd name="connsiteY4" fmla="*/ 0 h 9245842"/>
              <a:gd name="connsiteX5" fmla="*/ 1104848 w 2301135"/>
              <a:gd name="connsiteY5" fmla="*/ 0 h 9245842"/>
              <a:gd name="connsiteX6" fmla="*/ 1886093 w 2301135"/>
              <a:gd name="connsiteY6" fmla="*/ 323604 h 9245842"/>
              <a:gd name="connsiteX7" fmla="*/ 2209694 w 2301135"/>
              <a:gd name="connsiteY7" fmla="*/ 1104850 h 9245842"/>
              <a:gd name="connsiteX8" fmla="*/ 2209695 w 2301135"/>
              <a:gd name="connsiteY8" fmla="*/ 9154402 h 9245842"/>
              <a:gd name="connsiteX9" fmla="*/ 2209695 w 2301135"/>
              <a:gd name="connsiteY9" fmla="*/ 9154402 h 9245842"/>
              <a:gd name="connsiteX10" fmla="*/ 2301135 w 2301135"/>
              <a:gd name="connsiteY10" fmla="*/ 9245842 h 9245842"/>
              <a:gd name="connsiteX0" fmla="*/ 37157 w 2209695"/>
              <a:gd name="connsiteY0" fmla="*/ 8792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132845 w 2209695"/>
              <a:gd name="connsiteY0" fmla="*/ 885693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70836 w 2209695"/>
              <a:gd name="connsiteY0" fmla="*/ 8848823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695" h="9154402">
                <a:moveTo>
                  <a:pt x="70836" y="8848823"/>
                </a:moveTo>
                <a:lnTo>
                  <a:pt x="0" y="1104848"/>
                </a:lnTo>
                <a:cubicBezTo>
                  <a:pt x="0" y="811824"/>
                  <a:pt x="116404" y="530802"/>
                  <a:pt x="323604" y="323603"/>
                </a:cubicBezTo>
                <a:cubicBezTo>
                  <a:pt x="530804" y="116404"/>
                  <a:pt x="811826" y="1"/>
                  <a:pt x="1104850" y="2"/>
                </a:cubicBezTo>
                <a:lnTo>
                  <a:pt x="1104848" y="0"/>
                </a:lnTo>
                <a:lnTo>
                  <a:pt x="1104848" y="0"/>
                </a:lnTo>
                <a:cubicBezTo>
                  <a:pt x="1397872" y="0"/>
                  <a:pt x="1678894" y="116404"/>
                  <a:pt x="1886093" y="323604"/>
                </a:cubicBezTo>
                <a:cubicBezTo>
                  <a:pt x="2093292" y="530804"/>
                  <a:pt x="2209695" y="811826"/>
                  <a:pt x="2209694" y="1104850"/>
                </a:cubicBezTo>
                <a:cubicBezTo>
                  <a:pt x="2209694" y="3788034"/>
                  <a:pt x="2209695" y="6471218"/>
                  <a:pt x="2209695" y="9154402"/>
                </a:cubicBezTo>
                <a:lnTo>
                  <a:pt x="2209695" y="9154402"/>
                </a:lnTo>
              </a:path>
            </a:pathLst>
          </a:cu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6" name="Freeform 25"/>
          <p:cNvSpPr/>
          <p:nvPr/>
        </p:nvSpPr>
        <p:spPr>
          <a:xfrm rot="15660000">
            <a:off x="6127955" y="621077"/>
            <a:ext cx="932370" cy="5296611"/>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chemeClr val="tx2">
              <a:alpha val="5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4" name="Freeform 23"/>
          <p:cNvSpPr/>
          <p:nvPr/>
        </p:nvSpPr>
        <p:spPr>
          <a:xfrm rot="15660000">
            <a:off x="5624128" y="78644"/>
            <a:ext cx="962833" cy="6320186"/>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rgbClr val="073779">
              <a:alpha val="50000"/>
            </a:srgbClr>
          </a:solidFill>
          <a:ln w="25400">
            <a:solidFill>
              <a:schemeClr val="accent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8" name="Freeform 27"/>
          <p:cNvSpPr/>
          <p:nvPr/>
        </p:nvSpPr>
        <p:spPr>
          <a:xfrm rot="15660000">
            <a:off x="6395227" y="411412"/>
            <a:ext cx="552099" cy="5104822"/>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2099" h="5109912">
                <a:moveTo>
                  <a:pt x="0" y="5016061"/>
                </a:moveTo>
                <a:lnTo>
                  <a:pt x="0" y="5016061"/>
                </a:lnTo>
                <a:lnTo>
                  <a:pt x="0" y="251460"/>
                </a:ln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36054" y="5039297"/>
                  <a:pt x="552099" y="5109912"/>
                </a:cubicBezTo>
              </a:path>
            </a:pathLst>
          </a:custGeom>
          <a:solidFill>
            <a:schemeClr val="accent1">
              <a:alpha val="30000"/>
            </a:schemeClr>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9" name="Freeform 28"/>
          <p:cNvSpPr/>
          <p:nvPr/>
        </p:nvSpPr>
        <p:spPr>
          <a:xfrm rot="15660000">
            <a:off x="7468982" y="1865445"/>
            <a:ext cx="528237" cy="2948568"/>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328 w 552099"/>
              <a:gd name="connsiteY1" fmla="*/ 2862849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328 w 552099"/>
              <a:gd name="connsiteY0" fmla="*/ 2862849 h 5109912"/>
              <a:gd name="connsiteX1" fmla="*/ 0 w 552099"/>
              <a:gd name="connsiteY1" fmla="*/ 251460 h 5109912"/>
              <a:gd name="connsiteX2" fmla="*/ 73651 w 552099"/>
              <a:gd name="connsiteY2" fmla="*/ 73651 h 5109912"/>
              <a:gd name="connsiteX3" fmla="*/ 251460 w 552099"/>
              <a:gd name="connsiteY3" fmla="*/ 0 h 5109912"/>
              <a:gd name="connsiteX4" fmla="*/ 251460 w 552099"/>
              <a:gd name="connsiteY4" fmla="*/ 0 h 5109912"/>
              <a:gd name="connsiteX5" fmla="*/ 429269 w 552099"/>
              <a:gd name="connsiteY5" fmla="*/ 73651 h 5109912"/>
              <a:gd name="connsiteX6" fmla="*/ 502920 w 552099"/>
              <a:gd name="connsiteY6" fmla="*/ 251460 h 5109912"/>
              <a:gd name="connsiteX7" fmla="*/ 552099 w 552099"/>
              <a:gd name="connsiteY7" fmla="*/ 5109912 h 5109912"/>
              <a:gd name="connsiteX0" fmla="*/ 328 w 543353"/>
              <a:gd name="connsiteY0" fmla="*/ 2862849 h 2928006"/>
              <a:gd name="connsiteX1" fmla="*/ 0 w 543353"/>
              <a:gd name="connsiteY1" fmla="*/ 251460 h 2928006"/>
              <a:gd name="connsiteX2" fmla="*/ 73651 w 543353"/>
              <a:gd name="connsiteY2" fmla="*/ 73651 h 2928006"/>
              <a:gd name="connsiteX3" fmla="*/ 251460 w 543353"/>
              <a:gd name="connsiteY3" fmla="*/ 0 h 2928006"/>
              <a:gd name="connsiteX4" fmla="*/ 251460 w 543353"/>
              <a:gd name="connsiteY4" fmla="*/ 0 h 2928006"/>
              <a:gd name="connsiteX5" fmla="*/ 429269 w 543353"/>
              <a:gd name="connsiteY5" fmla="*/ 73651 h 2928006"/>
              <a:gd name="connsiteX6" fmla="*/ 502920 w 543353"/>
              <a:gd name="connsiteY6" fmla="*/ 251460 h 2928006"/>
              <a:gd name="connsiteX7" fmla="*/ 543353 w 543353"/>
              <a:gd name="connsiteY7" fmla="*/ 2928006 h 2928006"/>
              <a:gd name="connsiteX0" fmla="*/ 328 w 537043"/>
              <a:gd name="connsiteY0" fmla="*/ 2862849 h 2967890"/>
              <a:gd name="connsiteX1" fmla="*/ 0 w 537043"/>
              <a:gd name="connsiteY1" fmla="*/ 251460 h 2967890"/>
              <a:gd name="connsiteX2" fmla="*/ 73651 w 537043"/>
              <a:gd name="connsiteY2" fmla="*/ 73651 h 2967890"/>
              <a:gd name="connsiteX3" fmla="*/ 251460 w 537043"/>
              <a:gd name="connsiteY3" fmla="*/ 0 h 2967890"/>
              <a:gd name="connsiteX4" fmla="*/ 251460 w 537043"/>
              <a:gd name="connsiteY4" fmla="*/ 0 h 2967890"/>
              <a:gd name="connsiteX5" fmla="*/ 429269 w 537043"/>
              <a:gd name="connsiteY5" fmla="*/ 73651 h 2967890"/>
              <a:gd name="connsiteX6" fmla="*/ 502920 w 537043"/>
              <a:gd name="connsiteY6" fmla="*/ 251460 h 2967890"/>
              <a:gd name="connsiteX7" fmla="*/ 537043 w 537043"/>
              <a:gd name="connsiteY7" fmla="*/ 2967890 h 2967890"/>
              <a:gd name="connsiteX0" fmla="*/ 328 w 528237"/>
              <a:gd name="connsiteY0" fmla="*/ 2862849 h 2951509"/>
              <a:gd name="connsiteX1" fmla="*/ 0 w 528237"/>
              <a:gd name="connsiteY1" fmla="*/ 251460 h 2951509"/>
              <a:gd name="connsiteX2" fmla="*/ 73651 w 528237"/>
              <a:gd name="connsiteY2" fmla="*/ 73651 h 2951509"/>
              <a:gd name="connsiteX3" fmla="*/ 251460 w 528237"/>
              <a:gd name="connsiteY3" fmla="*/ 0 h 2951509"/>
              <a:gd name="connsiteX4" fmla="*/ 251460 w 528237"/>
              <a:gd name="connsiteY4" fmla="*/ 0 h 2951509"/>
              <a:gd name="connsiteX5" fmla="*/ 429269 w 528237"/>
              <a:gd name="connsiteY5" fmla="*/ 73651 h 2951509"/>
              <a:gd name="connsiteX6" fmla="*/ 502920 w 528237"/>
              <a:gd name="connsiteY6" fmla="*/ 251460 h 2951509"/>
              <a:gd name="connsiteX7" fmla="*/ 524305 w 528237"/>
              <a:gd name="connsiteY7" fmla="*/ 2951509 h 2951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8237" h="2951509">
                <a:moveTo>
                  <a:pt x="328" y="2862849"/>
                </a:moveTo>
                <a:cubicBezTo>
                  <a:pt x="219" y="1992386"/>
                  <a:pt x="109" y="1121923"/>
                  <a:pt x="0" y="251460"/>
                </a:cubicBez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05702" y="918020"/>
                  <a:pt x="524305" y="2951509"/>
                </a:cubicBezTo>
              </a:path>
            </a:pathLst>
          </a:custGeom>
          <a:solidFill>
            <a:schemeClr val="accent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ctrTitle"/>
          </p:nvPr>
        </p:nvSpPr>
        <p:spPr>
          <a:xfrm rot="21042312">
            <a:off x="1248863" y="3564661"/>
            <a:ext cx="7324068" cy="1612607"/>
          </a:xfrm>
        </p:spPr>
        <p:txBody>
          <a:bodyPr anchor="b" anchorCtr="0">
            <a:noAutofit/>
          </a:bodyPr>
          <a:lstStyle>
            <a:lvl1pPr algn="l">
              <a:defRPr sz="4600">
                <a:solidFill>
                  <a:schemeClr val="bg1"/>
                </a:solidFill>
              </a:defRPr>
            </a:lvl1pPr>
          </a:lstStyle>
          <a:p>
            <a:r>
              <a:rPr lang="fr-FR"/>
              <a:t>Cliquez et modifiez le titre</a:t>
            </a:r>
            <a:endParaRPr/>
          </a:p>
        </p:txBody>
      </p:sp>
      <p:sp>
        <p:nvSpPr>
          <p:cNvPr id="30" name="Picture Placeholder 2"/>
          <p:cNvSpPr>
            <a:spLocks noGrp="1"/>
          </p:cNvSpPr>
          <p:nvPr>
            <p:ph type="pic" idx="13"/>
          </p:nvPr>
        </p:nvSpPr>
        <p:spPr>
          <a:xfrm rot="21068552">
            <a:off x="914505" y="836686"/>
            <a:ext cx="3923711" cy="2804658"/>
          </a:xfrm>
          <a:prstGeom prst="roundRect">
            <a:avLst>
              <a:gd name="adj" fmla="val 7476"/>
            </a:avLst>
          </a:prstGeom>
          <a:ln w="63500">
            <a:solidFill>
              <a:schemeClr val="accent2"/>
            </a:solidFill>
          </a:ln>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Faire glisser l'image vers l'espace réservé ou cliquer sur l'icône pour l'ajouter</a:t>
            </a:r>
            <a:endParaRPr/>
          </a:p>
        </p:txBody>
      </p:sp>
      <p:sp>
        <p:nvSpPr>
          <p:cNvPr id="58" name="Rectangle 57"/>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6" name="Subtitle 2"/>
          <p:cNvSpPr>
            <a:spLocks noGrp="1"/>
          </p:cNvSpPr>
          <p:nvPr>
            <p:ph type="subTitle" idx="1"/>
          </p:nvPr>
        </p:nvSpPr>
        <p:spPr>
          <a:xfrm rot="21060000">
            <a:off x="2550459" y="4990824"/>
            <a:ext cx="6400800" cy="914400"/>
          </a:xfrm>
        </p:spPr>
        <p:txBody>
          <a:bodyPr anchor="ctr" anchorCtr="0">
            <a:normAutofit/>
          </a:bodyPr>
          <a:lstStyle>
            <a:lvl1pPr marL="0" indent="0" algn="l">
              <a:spcAft>
                <a:spcPts val="0"/>
              </a:spcAft>
              <a:buNone/>
              <a:defRPr sz="2400">
                <a:solidFill>
                  <a:schemeClr val="bg1"/>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En-tête de section">
    <p:spTree>
      <p:nvGrpSpPr>
        <p:cNvPr id="1" name=""/>
        <p:cNvGrpSpPr/>
        <p:nvPr/>
      </p:nvGrpSpPr>
      <p:grpSpPr>
        <a:xfrm>
          <a:off x="0" y="0"/>
          <a:ext cx="0" cy="0"/>
          <a:chOff x="0" y="0"/>
          <a:chExt cx="0" cy="0"/>
        </a:xfrm>
      </p:grpSpPr>
      <p:pic>
        <p:nvPicPr>
          <p:cNvPr id="7" name="Picture 6" descr="SectionHeaderOverlay.png"/>
          <p:cNvPicPr>
            <a:picLocks noChangeAspect="1"/>
          </p:cNvPicPr>
          <p:nvPr/>
        </p:nvPicPr>
        <p:blipFill>
          <a:blip r:embed="rId2"/>
          <a:stretch>
            <a:fillRect/>
          </a:stretch>
        </p:blipFill>
        <p:spPr>
          <a:xfrm>
            <a:off x="0" y="0"/>
            <a:ext cx="9144000" cy="6858000"/>
          </a:xfrm>
          <a:prstGeom prst="rect">
            <a:avLst/>
          </a:prstGeom>
        </p:spPr>
      </p:pic>
      <p:sp>
        <p:nvSpPr>
          <p:cNvPr id="43" name="Freeform 42"/>
          <p:cNvSpPr/>
          <p:nvPr/>
        </p:nvSpPr>
        <p:spPr>
          <a:xfrm rot="4809906">
            <a:off x="3408662" y="1817251"/>
            <a:ext cx="1100209" cy="8104720"/>
          </a:xfrm>
          <a:custGeom>
            <a:avLst/>
            <a:gdLst>
              <a:gd name="connsiteX0" fmla="*/ 533400 w 1066800"/>
              <a:gd name="connsiteY0" fmla="*/ 0 h 8120268"/>
              <a:gd name="connsiteX1" fmla="*/ 533400 w 1066800"/>
              <a:gd name="connsiteY1" fmla="*/ 0 h 8120268"/>
              <a:gd name="connsiteX2" fmla="*/ 910571 w 1066800"/>
              <a:gd name="connsiteY2" fmla="*/ 156230 h 8120268"/>
              <a:gd name="connsiteX3" fmla="*/ 1066800 w 1066800"/>
              <a:gd name="connsiteY3" fmla="*/ 533401 h 8120268"/>
              <a:gd name="connsiteX4" fmla="*/ 1066800 w 1066800"/>
              <a:gd name="connsiteY4" fmla="*/ 8120268 h 8120268"/>
              <a:gd name="connsiteX5" fmla="*/ 1066800 w 1066800"/>
              <a:gd name="connsiteY5" fmla="*/ 8120268 h 8120268"/>
              <a:gd name="connsiteX6" fmla="*/ 1066800 w 1066800"/>
              <a:gd name="connsiteY6" fmla="*/ 8120268 h 8120268"/>
              <a:gd name="connsiteX7" fmla="*/ 0 w 1066800"/>
              <a:gd name="connsiteY7" fmla="*/ 8120268 h 8120268"/>
              <a:gd name="connsiteX8" fmla="*/ 0 w 1066800"/>
              <a:gd name="connsiteY8" fmla="*/ 8120268 h 8120268"/>
              <a:gd name="connsiteX9" fmla="*/ 0 w 1066800"/>
              <a:gd name="connsiteY9" fmla="*/ 8120268 h 8120268"/>
              <a:gd name="connsiteX10" fmla="*/ 0 w 1066800"/>
              <a:gd name="connsiteY10" fmla="*/ 533400 h 8120268"/>
              <a:gd name="connsiteX11" fmla="*/ 156230 w 1066800"/>
              <a:gd name="connsiteY11" fmla="*/ 156229 h 8120268"/>
              <a:gd name="connsiteX12" fmla="*/ 533401 w 1066800"/>
              <a:gd name="connsiteY12" fmla="*/ 0 h 8120268"/>
              <a:gd name="connsiteX13" fmla="*/ 533400 w 1066800"/>
              <a:gd name="connsiteY13" fmla="*/ 0 h 8120268"/>
              <a:gd name="connsiteX0" fmla="*/ 533400 w 1109411"/>
              <a:gd name="connsiteY0" fmla="*/ 602505 h 8722773"/>
              <a:gd name="connsiteX1" fmla="*/ 533400 w 1109411"/>
              <a:gd name="connsiteY1" fmla="*/ 602505 h 8722773"/>
              <a:gd name="connsiteX2" fmla="*/ 910571 w 1109411"/>
              <a:gd name="connsiteY2" fmla="*/ 758735 h 8722773"/>
              <a:gd name="connsiteX3" fmla="*/ 1066800 w 1109411"/>
              <a:gd name="connsiteY3" fmla="*/ 1135906 h 8722773"/>
              <a:gd name="connsiteX4" fmla="*/ 1109048 w 1109411"/>
              <a:gd name="connsiteY4" fmla="*/ 7478466 h 8722773"/>
              <a:gd name="connsiteX5" fmla="*/ 1066800 w 1109411"/>
              <a:gd name="connsiteY5" fmla="*/ 8722773 h 8722773"/>
              <a:gd name="connsiteX6" fmla="*/ 1066800 w 1109411"/>
              <a:gd name="connsiteY6" fmla="*/ 8722773 h 8722773"/>
              <a:gd name="connsiteX7" fmla="*/ 1066800 w 1109411"/>
              <a:gd name="connsiteY7" fmla="*/ 8722773 h 8722773"/>
              <a:gd name="connsiteX8" fmla="*/ 0 w 1109411"/>
              <a:gd name="connsiteY8" fmla="*/ 8722773 h 8722773"/>
              <a:gd name="connsiteX9" fmla="*/ 0 w 1109411"/>
              <a:gd name="connsiteY9" fmla="*/ 8722773 h 8722773"/>
              <a:gd name="connsiteX10" fmla="*/ 0 w 1109411"/>
              <a:gd name="connsiteY10" fmla="*/ 8722773 h 8722773"/>
              <a:gd name="connsiteX11" fmla="*/ 0 w 1109411"/>
              <a:gd name="connsiteY11" fmla="*/ 1135905 h 8722773"/>
              <a:gd name="connsiteX12" fmla="*/ 156230 w 1109411"/>
              <a:gd name="connsiteY12" fmla="*/ 758734 h 8722773"/>
              <a:gd name="connsiteX13" fmla="*/ 533401 w 1109411"/>
              <a:gd name="connsiteY13" fmla="*/ 602505 h 8722773"/>
              <a:gd name="connsiteX14" fmla="*/ 533400 w 1109411"/>
              <a:gd name="connsiteY14" fmla="*/ 602505 h 8722773"/>
              <a:gd name="connsiteX0" fmla="*/ 533400 w 1109411"/>
              <a:gd name="connsiteY0" fmla="*/ 602505 h 8722773"/>
              <a:gd name="connsiteX1" fmla="*/ 533400 w 1109411"/>
              <a:gd name="connsiteY1" fmla="*/ 602505 h 8722773"/>
              <a:gd name="connsiteX2" fmla="*/ 910571 w 1109411"/>
              <a:gd name="connsiteY2" fmla="*/ 758735 h 8722773"/>
              <a:gd name="connsiteX3" fmla="*/ 1066800 w 1109411"/>
              <a:gd name="connsiteY3" fmla="*/ 1135906 h 8722773"/>
              <a:gd name="connsiteX4" fmla="*/ 1109048 w 1109411"/>
              <a:gd name="connsiteY4" fmla="*/ 7478466 h 8722773"/>
              <a:gd name="connsiteX5" fmla="*/ 1066800 w 1109411"/>
              <a:gd name="connsiteY5" fmla="*/ 8722773 h 8722773"/>
              <a:gd name="connsiteX6" fmla="*/ 1066800 w 1109411"/>
              <a:gd name="connsiteY6" fmla="*/ 8722773 h 8722773"/>
              <a:gd name="connsiteX7" fmla="*/ 1066800 w 1109411"/>
              <a:gd name="connsiteY7" fmla="*/ 8722773 h 8722773"/>
              <a:gd name="connsiteX8" fmla="*/ 0 w 1109411"/>
              <a:gd name="connsiteY8" fmla="*/ 8722773 h 8722773"/>
              <a:gd name="connsiteX9" fmla="*/ 0 w 1109411"/>
              <a:gd name="connsiteY9" fmla="*/ 8722773 h 8722773"/>
              <a:gd name="connsiteX10" fmla="*/ 0 w 1109411"/>
              <a:gd name="connsiteY10" fmla="*/ 8722773 h 8722773"/>
              <a:gd name="connsiteX11" fmla="*/ 0 w 1109411"/>
              <a:gd name="connsiteY11" fmla="*/ 1135905 h 8722773"/>
              <a:gd name="connsiteX12" fmla="*/ 156230 w 1109411"/>
              <a:gd name="connsiteY12" fmla="*/ 758734 h 8722773"/>
              <a:gd name="connsiteX13" fmla="*/ 533401 w 1109411"/>
              <a:gd name="connsiteY13" fmla="*/ 602505 h 8722773"/>
              <a:gd name="connsiteX14" fmla="*/ 533400 w 1109411"/>
              <a:gd name="connsiteY14" fmla="*/ 602505 h 8722773"/>
              <a:gd name="connsiteX0" fmla="*/ 533400 w 1128952"/>
              <a:gd name="connsiteY0" fmla="*/ 602505 h 8722773"/>
              <a:gd name="connsiteX1" fmla="*/ 533400 w 1128952"/>
              <a:gd name="connsiteY1" fmla="*/ 602505 h 8722773"/>
              <a:gd name="connsiteX2" fmla="*/ 910571 w 1128952"/>
              <a:gd name="connsiteY2" fmla="*/ 758735 h 8722773"/>
              <a:gd name="connsiteX3" fmla="*/ 1066800 w 1128952"/>
              <a:gd name="connsiteY3" fmla="*/ 1135906 h 8722773"/>
              <a:gd name="connsiteX4" fmla="*/ 1109048 w 1128952"/>
              <a:gd name="connsiteY4" fmla="*/ 7478466 h 8722773"/>
              <a:gd name="connsiteX5" fmla="*/ 1066800 w 1128952"/>
              <a:gd name="connsiteY5" fmla="*/ 8722773 h 8722773"/>
              <a:gd name="connsiteX6" fmla="*/ 1066800 w 1128952"/>
              <a:gd name="connsiteY6" fmla="*/ 8722773 h 8722773"/>
              <a:gd name="connsiteX7" fmla="*/ 1066800 w 1128952"/>
              <a:gd name="connsiteY7" fmla="*/ 8722773 h 8722773"/>
              <a:gd name="connsiteX8" fmla="*/ 0 w 1128952"/>
              <a:gd name="connsiteY8" fmla="*/ 8722773 h 8722773"/>
              <a:gd name="connsiteX9" fmla="*/ 0 w 1128952"/>
              <a:gd name="connsiteY9" fmla="*/ 8722773 h 8722773"/>
              <a:gd name="connsiteX10" fmla="*/ 0 w 1128952"/>
              <a:gd name="connsiteY10" fmla="*/ 8722773 h 8722773"/>
              <a:gd name="connsiteX11" fmla="*/ 0 w 1128952"/>
              <a:gd name="connsiteY11" fmla="*/ 1135905 h 8722773"/>
              <a:gd name="connsiteX12" fmla="*/ 156230 w 1128952"/>
              <a:gd name="connsiteY12" fmla="*/ 758734 h 8722773"/>
              <a:gd name="connsiteX13" fmla="*/ 533401 w 1128952"/>
              <a:gd name="connsiteY13" fmla="*/ 602505 h 8722773"/>
              <a:gd name="connsiteX14" fmla="*/ 533400 w 1128952"/>
              <a:gd name="connsiteY14" fmla="*/ 602505 h 8722773"/>
              <a:gd name="connsiteX0" fmla="*/ 533400 w 1109048"/>
              <a:gd name="connsiteY0" fmla="*/ 602505 h 8722773"/>
              <a:gd name="connsiteX1" fmla="*/ 533400 w 1109048"/>
              <a:gd name="connsiteY1" fmla="*/ 602505 h 8722773"/>
              <a:gd name="connsiteX2" fmla="*/ 910571 w 1109048"/>
              <a:gd name="connsiteY2" fmla="*/ 758735 h 8722773"/>
              <a:gd name="connsiteX3" fmla="*/ 1066800 w 1109048"/>
              <a:gd name="connsiteY3" fmla="*/ 1135906 h 8722773"/>
              <a:gd name="connsiteX4" fmla="*/ 1109048 w 1109048"/>
              <a:gd name="connsiteY4" fmla="*/ 7478466 h 8722773"/>
              <a:gd name="connsiteX5" fmla="*/ 1066800 w 1109048"/>
              <a:gd name="connsiteY5" fmla="*/ 8722773 h 8722773"/>
              <a:gd name="connsiteX6" fmla="*/ 1066800 w 1109048"/>
              <a:gd name="connsiteY6" fmla="*/ 8722773 h 8722773"/>
              <a:gd name="connsiteX7" fmla="*/ 1066800 w 1109048"/>
              <a:gd name="connsiteY7" fmla="*/ 8722773 h 8722773"/>
              <a:gd name="connsiteX8" fmla="*/ 0 w 1109048"/>
              <a:gd name="connsiteY8" fmla="*/ 8722773 h 8722773"/>
              <a:gd name="connsiteX9" fmla="*/ 0 w 1109048"/>
              <a:gd name="connsiteY9" fmla="*/ 8722773 h 8722773"/>
              <a:gd name="connsiteX10" fmla="*/ 0 w 1109048"/>
              <a:gd name="connsiteY10" fmla="*/ 8722773 h 8722773"/>
              <a:gd name="connsiteX11" fmla="*/ 0 w 1109048"/>
              <a:gd name="connsiteY11" fmla="*/ 1135905 h 8722773"/>
              <a:gd name="connsiteX12" fmla="*/ 156230 w 1109048"/>
              <a:gd name="connsiteY12" fmla="*/ 758734 h 8722773"/>
              <a:gd name="connsiteX13" fmla="*/ 533401 w 1109048"/>
              <a:gd name="connsiteY13" fmla="*/ 602505 h 8722773"/>
              <a:gd name="connsiteX14" fmla="*/ 533400 w 1109048"/>
              <a:gd name="connsiteY14" fmla="*/ 602505 h 8722773"/>
              <a:gd name="connsiteX0" fmla="*/ 533400 w 1109048"/>
              <a:gd name="connsiteY0" fmla="*/ 602799 h 8723067"/>
              <a:gd name="connsiteX1" fmla="*/ 533400 w 1109048"/>
              <a:gd name="connsiteY1" fmla="*/ 602799 h 8723067"/>
              <a:gd name="connsiteX2" fmla="*/ 910571 w 1109048"/>
              <a:gd name="connsiteY2" fmla="*/ 759029 h 8723067"/>
              <a:gd name="connsiteX3" fmla="*/ 1066800 w 1109048"/>
              <a:gd name="connsiteY3" fmla="*/ 1136200 h 8723067"/>
              <a:gd name="connsiteX4" fmla="*/ 1109048 w 1109048"/>
              <a:gd name="connsiteY4" fmla="*/ 7478760 h 8723067"/>
              <a:gd name="connsiteX5" fmla="*/ 1066800 w 1109048"/>
              <a:gd name="connsiteY5" fmla="*/ 8723067 h 8723067"/>
              <a:gd name="connsiteX6" fmla="*/ 1066800 w 1109048"/>
              <a:gd name="connsiteY6" fmla="*/ 8723067 h 8723067"/>
              <a:gd name="connsiteX7" fmla="*/ 1066800 w 1109048"/>
              <a:gd name="connsiteY7" fmla="*/ 8723067 h 8723067"/>
              <a:gd name="connsiteX8" fmla="*/ 0 w 1109048"/>
              <a:gd name="connsiteY8" fmla="*/ 8723067 h 8723067"/>
              <a:gd name="connsiteX9" fmla="*/ 0 w 1109048"/>
              <a:gd name="connsiteY9" fmla="*/ 8723067 h 8723067"/>
              <a:gd name="connsiteX10" fmla="*/ 0 w 1109048"/>
              <a:gd name="connsiteY10" fmla="*/ 8723067 h 8723067"/>
              <a:gd name="connsiteX11" fmla="*/ 0 w 1109048"/>
              <a:gd name="connsiteY11" fmla="*/ 1136199 h 8723067"/>
              <a:gd name="connsiteX12" fmla="*/ 156230 w 1109048"/>
              <a:gd name="connsiteY12" fmla="*/ 759028 h 8723067"/>
              <a:gd name="connsiteX13" fmla="*/ 533401 w 1109048"/>
              <a:gd name="connsiteY13" fmla="*/ 602799 h 8723067"/>
              <a:gd name="connsiteX14" fmla="*/ 533400 w 1109048"/>
              <a:gd name="connsiteY14" fmla="*/ 602799 h 8723067"/>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1066800 w 1109048"/>
              <a:gd name="connsiteY7" fmla="*/ 8120268 h 8120268"/>
              <a:gd name="connsiteX8" fmla="*/ 0 w 1109048"/>
              <a:gd name="connsiteY8" fmla="*/ 8120268 h 8120268"/>
              <a:gd name="connsiteX9" fmla="*/ 0 w 1109048"/>
              <a:gd name="connsiteY9" fmla="*/ 8120268 h 8120268"/>
              <a:gd name="connsiteX10" fmla="*/ 0 w 1109048"/>
              <a:gd name="connsiteY10" fmla="*/ 8120268 h 8120268"/>
              <a:gd name="connsiteX11" fmla="*/ 0 w 1109048"/>
              <a:gd name="connsiteY11" fmla="*/ 533400 h 8120268"/>
              <a:gd name="connsiteX12" fmla="*/ 156230 w 1109048"/>
              <a:gd name="connsiteY12" fmla="*/ 156229 h 8120268"/>
              <a:gd name="connsiteX13" fmla="*/ 533401 w 1109048"/>
              <a:gd name="connsiteY13" fmla="*/ 0 h 8120268"/>
              <a:gd name="connsiteX14" fmla="*/ 533400 w 1109048"/>
              <a:gd name="connsiteY14"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852372 w 1109048"/>
              <a:gd name="connsiteY7" fmla="*/ 8083096 h 8120268"/>
              <a:gd name="connsiteX8" fmla="*/ 0 w 1109048"/>
              <a:gd name="connsiteY8" fmla="*/ 8120268 h 8120268"/>
              <a:gd name="connsiteX9" fmla="*/ 0 w 1109048"/>
              <a:gd name="connsiteY9" fmla="*/ 8120268 h 8120268"/>
              <a:gd name="connsiteX10" fmla="*/ 0 w 1109048"/>
              <a:gd name="connsiteY10" fmla="*/ 8120268 h 8120268"/>
              <a:gd name="connsiteX11" fmla="*/ 0 w 1109048"/>
              <a:gd name="connsiteY11" fmla="*/ 533400 h 8120268"/>
              <a:gd name="connsiteX12" fmla="*/ 156230 w 1109048"/>
              <a:gd name="connsiteY12" fmla="*/ 156229 h 8120268"/>
              <a:gd name="connsiteX13" fmla="*/ 533401 w 1109048"/>
              <a:gd name="connsiteY13" fmla="*/ 0 h 8120268"/>
              <a:gd name="connsiteX14" fmla="*/ 533400 w 1109048"/>
              <a:gd name="connsiteY14"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1084010 w 1109048"/>
              <a:gd name="connsiteY7" fmla="*/ 8053661 h 8120268"/>
              <a:gd name="connsiteX8" fmla="*/ 852372 w 1109048"/>
              <a:gd name="connsiteY8" fmla="*/ 8083096 h 8120268"/>
              <a:gd name="connsiteX9" fmla="*/ 0 w 1109048"/>
              <a:gd name="connsiteY9" fmla="*/ 8120268 h 8120268"/>
              <a:gd name="connsiteX10" fmla="*/ 0 w 1109048"/>
              <a:gd name="connsiteY10" fmla="*/ 8120268 h 8120268"/>
              <a:gd name="connsiteX11" fmla="*/ 0 w 1109048"/>
              <a:gd name="connsiteY11" fmla="*/ 8120268 h 8120268"/>
              <a:gd name="connsiteX12" fmla="*/ 0 w 1109048"/>
              <a:gd name="connsiteY12" fmla="*/ 533400 h 8120268"/>
              <a:gd name="connsiteX13" fmla="*/ 156230 w 1109048"/>
              <a:gd name="connsiteY13" fmla="*/ 156229 h 8120268"/>
              <a:gd name="connsiteX14" fmla="*/ 533401 w 1109048"/>
              <a:gd name="connsiteY14" fmla="*/ 0 h 8120268"/>
              <a:gd name="connsiteX15" fmla="*/ 533400 w 1109048"/>
              <a:gd name="connsiteY15"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852372 w 1109048"/>
              <a:gd name="connsiteY7" fmla="*/ 8083096 h 8120268"/>
              <a:gd name="connsiteX8" fmla="*/ 0 w 1109048"/>
              <a:gd name="connsiteY8" fmla="*/ 8120268 h 8120268"/>
              <a:gd name="connsiteX9" fmla="*/ 0 w 1109048"/>
              <a:gd name="connsiteY9" fmla="*/ 8120268 h 8120268"/>
              <a:gd name="connsiteX10" fmla="*/ 0 w 1109048"/>
              <a:gd name="connsiteY10" fmla="*/ 8120268 h 8120268"/>
              <a:gd name="connsiteX11" fmla="*/ 0 w 1109048"/>
              <a:gd name="connsiteY11" fmla="*/ 533400 h 8120268"/>
              <a:gd name="connsiteX12" fmla="*/ 156230 w 1109048"/>
              <a:gd name="connsiteY12" fmla="*/ 156229 h 8120268"/>
              <a:gd name="connsiteX13" fmla="*/ 533401 w 1109048"/>
              <a:gd name="connsiteY13" fmla="*/ 0 h 8120268"/>
              <a:gd name="connsiteX14" fmla="*/ 533400 w 1109048"/>
              <a:gd name="connsiteY14"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852372 w 1109048"/>
              <a:gd name="connsiteY6" fmla="*/ 8083096 h 8120268"/>
              <a:gd name="connsiteX7" fmla="*/ 0 w 1109048"/>
              <a:gd name="connsiteY7" fmla="*/ 8120268 h 8120268"/>
              <a:gd name="connsiteX8" fmla="*/ 0 w 1109048"/>
              <a:gd name="connsiteY8" fmla="*/ 8120268 h 8120268"/>
              <a:gd name="connsiteX9" fmla="*/ 0 w 1109048"/>
              <a:gd name="connsiteY9" fmla="*/ 8120268 h 8120268"/>
              <a:gd name="connsiteX10" fmla="*/ 0 w 1109048"/>
              <a:gd name="connsiteY10" fmla="*/ 533400 h 8120268"/>
              <a:gd name="connsiteX11" fmla="*/ 156230 w 1109048"/>
              <a:gd name="connsiteY11" fmla="*/ 156229 h 8120268"/>
              <a:gd name="connsiteX12" fmla="*/ 533401 w 1109048"/>
              <a:gd name="connsiteY12" fmla="*/ 0 h 8120268"/>
              <a:gd name="connsiteX13" fmla="*/ 533400 w 1109048"/>
              <a:gd name="connsiteY13"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852372 w 1109048"/>
              <a:gd name="connsiteY5" fmla="*/ 8083096 h 8120268"/>
              <a:gd name="connsiteX6" fmla="*/ 0 w 1109048"/>
              <a:gd name="connsiteY6" fmla="*/ 8120268 h 8120268"/>
              <a:gd name="connsiteX7" fmla="*/ 0 w 1109048"/>
              <a:gd name="connsiteY7" fmla="*/ 8120268 h 8120268"/>
              <a:gd name="connsiteX8" fmla="*/ 0 w 1109048"/>
              <a:gd name="connsiteY8" fmla="*/ 8120268 h 8120268"/>
              <a:gd name="connsiteX9" fmla="*/ 0 w 1109048"/>
              <a:gd name="connsiteY9" fmla="*/ 533400 h 8120268"/>
              <a:gd name="connsiteX10" fmla="*/ 156230 w 1109048"/>
              <a:gd name="connsiteY10" fmla="*/ 156229 h 8120268"/>
              <a:gd name="connsiteX11" fmla="*/ 533401 w 1109048"/>
              <a:gd name="connsiteY11" fmla="*/ 0 h 8120268"/>
              <a:gd name="connsiteX12" fmla="*/ 533400 w 1109048"/>
              <a:gd name="connsiteY12"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852372 w 1109048"/>
              <a:gd name="connsiteY5" fmla="*/ 8083096 h 8120268"/>
              <a:gd name="connsiteX6" fmla="*/ 0 w 1109048"/>
              <a:gd name="connsiteY6" fmla="*/ 8120268 h 8120268"/>
              <a:gd name="connsiteX7" fmla="*/ 0 w 1109048"/>
              <a:gd name="connsiteY7" fmla="*/ 8120268 h 8120268"/>
              <a:gd name="connsiteX8" fmla="*/ 17782 w 1109048"/>
              <a:gd name="connsiteY8" fmla="*/ 7974865 h 8120268"/>
              <a:gd name="connsiteX9" fmla="*/ 0 w 1109048"/>
              <a:gd name="connsiteY9" fmla="*/ 533400 h 8120268"/>
              <a:gd name="connsiteX10" fmla="*/ 156230 w 1109048"/>
              <a:gd name="connsiteY10" fmla="*/ 156229 h 8120268"/>
              <a:gd name="connsiteX11" fmla="*/ 533401 w 1109048"/>
              <a:gd name="connsiteY11" fmla="*/ 0 h 8120268"/>
              <a:gd name="connsiteX12" fmla="*/ 533400 w 1109048"/>
              <a:gd name="connsiteY12"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852372 w 1109048"/>
              <a:gd name="connsiteY5" fmla="*/ 8083096 h 8120268"/>
              <a:gd name="connsiteX6" fmla="*/ 0 w 1109048"/>
              <a:gd name="connsiteY6" fmla="*/ 8120268 h 8120268"/>
              <a:gd name="connsiteX7" fmla="*/ 17782 w 1109048"/>
              <a:gd name="connsiteY7" fmla="*/ 7974865 h 8120268"/>
              <a:gd name="connsiteX8" fmla="*/ 0 w 1109048"/>
              <a:gd name="connsiteY8" fmla="*/ 533400 h 8120268"/>
              <a:gd name="connsiteX9" fmla="*/ 156230 w 1109048"/>
              <a:gd name="connsiteY9" fmla="*/ 156229 h 8120268"/>
              <a:gd name="connsiteX10" fmla="*/ 533401 w 1109048"/>
              <a:gd name="connsiteY10" fmla="*/ 0 h 8120268"/>
              <a:gd name="connsiteX11" fmla="*/ 533400 w 1109048"/>
              <a:gd name="connsiteY11" fmla="*/ 0 h 8120268"/>
              <a:gd name="connsiteX0" fmla="*/ 533400 w 1109048"/>
              <a:gd name="connsiteY0" fmla="*/ 0 h 8083096"/>
              <a:gd name="connsiteX1" fmla="*/ 533400 w 1109048"/>
              <a:gd name="connsiteY1" fmla="*/ 0 h 8083096"/>
              <a:gd name="connsiteX2" fmla="*/ 910571 w 1109048"/>
              <a:gd name="connsiteY2" fmla="*/ 156230 h 8083096"/>
              <a:gd name="connsiteX3" fmla="*/ 1066800 w 1109048"/>
              <a:gd name="connsiteY3" fmla="*/ 533401 h 8083096"/>
              <a:gd name="connsiteX4" fmla="*/ 1109048 w 1109048"/>
              <a:gd name="connsiteY4" fmla="*/ 6875961 h 8083096"/>
              <a:gd name="connsiteX5" fmla="*/ 852372 w 1109048"/>
              <a:gd name="connsiteY5" fmla="*/ 8083096 h 8083096"/>
              <a:gd name="connsiteX6" fmla="*/ 17782 w 1109048"/>
              <a:gd name="connsiteY6" fmla="*/ 7974865 h 8083096"/>
              <a:gd name="connsiteX7" fmla="*/ 0 w 1109048"/>
              <a:gd name="connsiteY7" fmla="*/ 533400 h 8083096"/>
              <a:gd name="connsiteX8" fmla="*/ 156230 w 1109048"/>
              <a:gd name="connsiteY8" fmla="*/ 156229 h 8083096"/>
              <a:gd name="connsiteX9" fmla="*/ 533401 w 1109048"/>
              <a:gd name="connsiteY9" fmla="*/ 0 h 8083096"/>
              <a:gd name="connsiteX10" fmla="*/ 533400 w 1109048"/>
              <a:gd name="connsiteY10" fmla="*/ 0 h 8083096"/>
              <a:gd name="connsiteX0" fmla="*/ 533400 w 1100209"/>
              <a:gd name="connsiteY0" fmla="*/ 0 h 8083096"/>
              <a:gd name="connsiteX1" fmla="*/ 533400 w 1100209"/>
              <a:gd name="connsiteY1" fmla="*/ 0 h 8083096"/>
              <a:gd name="connsiteX2" fmla="*/ 910571 w 1100209"/>
              <a:gd name="connsiteY2" fmla="*/ 156230 h 8083096"/>
              <a:gd name="connsiteX3" fmla="*/ 1066800 w 1100209"/>
              <a:gd name="connsiteY3" fmla="*/ 533401 h 8083096"/>
              <a:gd name="connsiteX4" fmla="*/ 1100209 w 1100209"/>
              <a:gd name="connsiteY4" fmla="*/ 6755640 h 8083096"/>
              <a:gd name="connsiteX5" fmla="*/ 852372 w 1100209"/>
              <a:gd name="connsiteY5" fmla="*/ 8083096 h 8083096"/>
              <a:gd name="connsiteX6" fmla="*/ 17782 w 1100209"/>
              <a:gd name="connsiteY6" fmla="*/ 7974865 h 8083096"/>
              <a:gd name="connsiteX7" fmla="*/ 0 w 1100209"/>
              <a:gd name="connsiteY7" fmla="*/ 533400 h 8083096"/>
              <a:gd name="connsiteX8" fmla="*/ 156230 w 1100209"/>
              <a:gd name="connsiteY8" fmla="*/ 156229 h 8083096"/>
              <a:gd name="connsiteX9" fmla="*/ 533401 w 1100209"/>
              <a:gd name="connsiteY9" fmla="*/ 0 h 8083096"/>
              <a:gd name="connsiteX10" fmla="*/ 533400 w 1100209"/>
              <a:gd name="connsiteY10" fmla="*/ 0 h 8083096"/>
              <a:gd name="connsiteX0" fmla="*/ 533400 w 1100209"/>
              <a:gd name="connsiteY0" fmla="*/ 0 h 8104720"/>
              <a:gd name="connsiteX1" fmla="*/ 533400 w 1100209"/>
              <a:gd name="connsiteY1" fmla="*/ 0 h 8104720"/>
              <a:gd name="connsiteX2" fmla="*/ 910571 w 1100209"/>
              <a:gd name="connsiteY2" fmla="*/ 156230 h 8104720"/>
              <a:gd name="connsiteX3" fmla="*/ 1066800 w 1100209"/>
              <a:gd name="connsiteY3" fmla="*/ 533401 h 8104720"/>
              <a:gd name="connsiteX4" fmla="*/ 1100209 w 1100209"/>
              <a:gd name="connsiteY4" fmla="*/ 6755640 h 8104720"/>
              <a:gd name="connsiteX5" fmla="*/ 848624 w 1100209"/>
              <a:gd name="connsiteY5" fmla="*/ 8104720 h 8104720"/>
              <a:gd name="connsiteX6" fmla="*/ 17782 w 1100209"/>
              <a:gd name="connsiteY6" fmla="*/ 7974865 h 8104720"/>
              <a:gd name="connsiteX7" fmla="*/ 0 w 1100209"/>
              <a:gd name="connsiteY7" fmla="*/ 533400 h 8104720"/>
              <a:gd name="connsiteX8" fmla="*/ 156230 w 1100209"/>
              <a:gd name="connsiteY8" fmla="*/ 156229 h 8104720"/>
              <a:gd name="connsiteX9" fmla="*/ 533401 w 1100209"/>
              <a:gd name="connsiteY9" fmla="*/ 0 h 8104720"/>
              <a:gd name="connsiteX10" fmla="*/ 533400 w 1100209"/>
              <a:gd name="connsiteY10" fmla="*/ 0 h 810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00209" h="8104720">
                <a:moveTo>
                  <a:pt x="533400" y="0"/>
                </a:moveTo>
                <a:lnTo>
                  <a:pt x="533400" y="0"/>
                </a:lnTo>
                <a:cubicBezTo>
                  <a:pt x="674867" y="0"/>
                  <a:pt x="810539" y="56198"/>
                  <a:pt x="910571" y="156230"/>
                </a:cubicBezTo>
                <a:cubicBezTo>
                  <a:pt x="1010603" y="256262"/>
                  <a:pt x="1055019" y="390601"/>
                  <a:pt x="1066800" y="533401"/>
                </a:cubicBezTo>
                <a:cubicBezTo>
                  <a:pt x="1066437" y="2679490"/>
                  <a:pt x="1093715" y="6711917"/>
                  <a:pt x="1100209" y="6755640"/>
                </a:cubicBezTo>
                <a:lnTo>
                  <a:pt x="848624" y="8104720"/>
                </a:lnTo>
                <a:lnTo>
                  <a:pt x="17782" y="7974865"/>
                </a:lnTo>
                <a:cubicBezTo>
                  <a:pt x="11855" y="5494377"/>
                  <a:pt x="5927" y="3013888"/>
                  <a:pt x="0" y="533400"/>
                </a:cubicBezTo>
                <a:cubicBezTo>
                  <a:pt x="0" y="391933"/>
                  <a:pt x="56198" y="256261"/>
                  <a:pt x="156230" y="156229"/>
                </a:cubicBezTo>
                <a:cubicBezTo>
                  <a:pt x="256262" y="56197"/>
                  <a:pt x="391935" y="0"/>
                  <a:pt x="533401" y="0"/>
                </a:cubicBezTo>
                <a:lnTo>
                  <a:pt x="533400" y="0"/>
                </a:lnTo>
                <a:close/>
              </a:path>
            </a:pathLst>
          </a:custGeom>
          <a:solidFill>
            <a:schemeClr val="accent1">
              <a:alpha val="30000"/>
            </a:schemeClr>
          </a:solidFill>
          <a:ln>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7" name="Freeform 36"/>
          <p:cNvSpPr/>
          <p:nvPr/>
        </p:nvSpPr>
        <p:spPr>
          <a:xfrm rot="15600000" flipH="1" flipV="1">
            <a:off x="3393402" y="-445315"/>
            <a:ext cx="2008191" cy="9264100"/>
          </a:xfrm>
          <a:custGeom>
            <a:avLst/>
            <a:gdLst>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1503 w 2209695"/>
              <a:gd name="connsiteY10" fmla="*/ 8780893 h 9154402"/>
              <a:gd name="connsiteX11" fmla="*/ 0 w 2209695"/>
              <a:gd name="connsiteY11" fmla="*/ 1104848 h 9154402"/>
              <a:gd name="connsiteX12" fmla="*/ 323604 w 2209695"/>
              <a:gd name="connsiteY12" fmla="*/ 323603 h 9154402"/>
              <a:gd name="connsiteX13" fmla="*/ 1104850 w 2209695"/>
              <a:gd name="connsiteY13" fmla="*/ 2 h 9154402"/>
              <a:gd name="connsiteX14" fmla="*/ 1104848 w 2209695"/>
              <a:gd name="connsiteY14"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1503 w 2209695"/>
              <a:gd name="connsiteY9" fmla="*/ 8780893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1503 w 2209695"/>
              <a:gd name="connsiteY8" fmla="*/ 8780893 h 9154402"/>
              <a:gd name="connsiteX9" fmla="*/ 0 w 2209695"/>
              <a:gd name="connsiteY9" fmla="*/ 1104848 h 9154402"/>
              <a:gd name="connsiteX10" fmla="*/ 323604 w 2209695"/>
              <a:gd name="connsiteY10" fmla="*/ 323603 h 9154402"/>
              <a:gd name="connsiteX11" fmla="*/ 1104850 w 2209695"/>
              <a:gd name="connsiteY11" fmla="*/ 2 h 9154402"/>
              <a:gd name="connsiteX12" fmla="*/ 1104848 w 2209695"/>
              <a:gd name="connsiteY12" fmla="*/ 0 h 9154402"/>
              <a:gd name="connsiteX0" fmla="*/ 1144487 w 2249334"/>
              <a:gd name="connsiteY0" fmla="*/ 0 h 9154755"/>
              <a:gd name="connsiteX1" fmla="*/ 1144487 w 2249334"/>
              <a:gd name="connsiteY1" fmla="*/ 0 h 9154755"/>
              <a:gd name="connsiteX2" fmla="*/ 1925732 w 2249334"/>
              <a:gd name="connsiteY2" fmla="*/ 323604 h 9154755"/>
              <a:gd name="connsiteX3" fmla="*/ 2249333 w 2249334"/>
              <a:gd name="connsiteY3" fmla="*/ 1104850 h 9154755"/>
              <a:gd name="connsiteX4" fmla="*/ 2249334 w 2249334"/>
              <a:gd name="connsiteY4" fmla="*/ 9154402 h 9154755"/>
              <a:gd name="connsiteX5" fmla="*/ 2249334 w 2249334"/>
              <a:gd name="connsiteY5" fmla="*/ 9154402 h 9154755"/>
              <a:gd name="connsiteX6" fmla="*/ 2249334 w 2249334"/>
              <a:gd name="connsiteY6" fmla="*/ 9154402 h 9154755"/>
              <a:gd name="connsiteX7" fmla="*/ 0 w 2249334"/>
              <a:gd name="connsiteY7" fmla="*/ 9154755 h 9154755"/>
              <a:gd name="connsiteX8" fmla="*/ 41142 w 2249334"/>
              <a:gd name="connsiteY8" fmla="*/ 8780893 h 9154755"/>
              <a:gd name="connsiteX9" fmla="*/ 39639 w 2249334"/>
              <a:gd name="connsiteY9" fmla="*/ 1104848 h 9154755"/>
              <a:gd name="connsiteX10" fmla="*/ 363243 w 2249334"/>
              <a:gd name="connsiteY10" fmla="*/ 323603 h 9154755"/>
              <a:gd name="connsiteX11" fmla="*/ 1144489 w 2249334"/>
              <a:gd name="connsiteY11" fmla="*/ 2 h 9154755"/>
              <a:gd name="connsiteX12" fmla="*/ 1144487 w 2249334"/>
              <a:gd name="connsiteY12" fmla="*/ 0 h 9154755"/>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1503 w 2209695"/>
              <a:gd name="connsiteY7" fmla="*/ 8780893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37157 w 2209695"/>
              <a:gd name="connsiteY7" fmla="*/ 8792966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37157 w 2301135"/>
              <a:gd name="connsiteY0" fmla="*/ 8792966 h 9245842"/>
              <a:gd name="connsiteX1" fmla="*/ 0 w 2301135"/>
              <a:gd name="connsiteY1" fmla="*/ 1104848 h 9245842"/>
              <a:gd name="connsiteX2" fmla="*/ 323604 w 2301135"/>
              <a:gd name="connsiteY2" fmla="*/ 323603 h 9245842"/>
              <a:gd name="connsiteX3" fmla="*/ 1104850 w 2301135"/>
              <a:gd name="connsiteY3" fmla="*/ 2 h 9245842"/>
              <a:gd name="connsiteX4" fmla="*/ 1104848 w 2301135"/>
              <a:gd name="connsiteY4" fmla="*/ 0 h 9245842"/>
              <a:gd name="connsiteX5" fmla="*/ 1104848 w 2301135"/>
              <a:gd name="connsiteY5" fmla="*/ 0 h 9245842"/>
              <a:gd name="connsiteX6" fmla="*/ 1886093 w 2301135"/>
              <a:gd name="connsiteY6" fmla="*/ 323604 h 9245842"/>
              <a:gd name="connsiteX7" fmla="*/ 2209694 w 2301135"/>
              <a:gd name="connsiteY7" fmla="*/ 1104850 h 9245842"/>
              <a:gd name="connsiteX8" fmla="*/ 2209695 w 2301135"/>
              <a:gd name="connsiteY8" fmla="*/ 9154402 h 9245842"/>
              <a:gd name="connsiteX9" fmla="*/ 2209695 w 2301135"/>
              <a:gd name="connsiteY9" fmla="*/ 9154402 h 9245842"/>
              <a:gd name="connsiteX10" fmla="*/ 2301135 w 2301135"/>
              <a:gd name="connsiteY10" fmla="*/ 9245842 h 9245842"/>
              <a:gd name="connsiteX0" fmla="*/ 37157 w 2209695"/>
              <a:gd name="connsiteY0" fmla="*/ 8792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695" h="9154402">
                <a:moveTo>
                  <a:pt x="93577" y="8811781"/>
                </a:moveTo>
                <a:lnTo>
                  <a:pt x="0" y="1104848"/>
                </a:lnTo>
                <a:cubicBezTo>
                  <a:pt x="0" y="811824"/>
                  <a:pt x="116404" y="530802"/>
                  <a:pt x="323604" y="323603"/>
                </a:cubicBezTo>
                <a:cubicBezTo>
                  <a:pt x="530804" y="116404"/>
                  <a:pt x="811826" y="1"/>
                  <a:pt x="1104850" y="2"/>
                </a:cubicBezTo>
                <a:lnTo>
                  <a:pt x="1104848" y="0"/>
                </a:lnTo>
                <a:lnTo>
                  <a:pt x="1104848" y="0"/>
                </a:lnTo>
                <a:cubicBezTo>
                  <a:pt x="1397872" y="0"/>
                  <a:pt x="1678894" y="116404"/>
                  <a:pt x="1886093" y="323604"/>
                </a:cubicBezTo>
                <a:cubicBezTo>
                  <a:pt x="2093292" y="530804"/>
                  <a:pt x="2209695" y="811826"/>
                  <a:pt x="2209694" y="1104850"/>
                </a:cubicBezTo>
                <a:cubicBezTo>
                  <a:pt x="2209694" y="3788034"/>
                  <a:pt x="2209695" y="6471218"/>
                  <a:pt x="2209695" y="9154402"/>
                </a:cubicBezTo>
                <a:lnTo>
                  <a:pt x="2209695" y="9154402"/>
                </a:lnTo>
              </a:path>
            </a:pathLst>
          </a:custGeom>
          <a:solidFill>
            <a:srgbClr val="073779">
              <a:alpha val="80000"/>
            </a:srgbClr>
          </a:solidFill>
          <a:ln w="25400">
            <a:solidFill>
              <a:schemeClr val="accent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 name="Text Placeholder 2"/>
          <p:cNvSpPr>
            <a:spLocks noGrp="1"/>
          </p:cNvSpPr>
          <p:nvPr>
            <p:ph type="body" idx="1"/>
          </p:nvPr>
        </p:nvSpPr>
        <p:spPr>
          <a:xfrm rot="21000000">
            <a:off x="887172" y="5303003"/>
            <a:ext cx="6904501" cy="977900"/>
          </a:xfrm>
        </p:spPr>
        <p:txBody>
          <a:bodyPr vert="horz" lIns="91440" tIns="45720" rIns="91440" bIns="45720" rtlCol="0" anchor="ctr" anchorCtr="0">
            <a:normAutofit/>
          </a:bodyPr>
          <a:lstStyle>
            <a:lvl1pPr marL="0" indent="0" algn="r" defTabSz="914400" rtl="0" eaLnBrk="1" latinLnBrk="0" hangingPunct="1">
              <a:spcAft>
                <a:spcPts val="0"/>
              </a:spcAft>
              <a:buFontTx/>
              <a:buNone/>
              <a:defRPr sz="2400" kern="1200">
                <a:solidFill>
                  <a:schemeClr val="bg1"/>
                </a:solidFill>
                <a:effectLst/>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grpSp>
        <p:nvGrpSpPr>
          <p:cNvPr id="33" name="Group 32"/>
          <p:cNvGrpSpPr/>
          <p:nvPr/>
        </p:nvGrpSpPr>
        <p:grpSpPr>
          <a:xfrm>
            <a:off x="2786799" y="-981635"/>
            <a:ext cx="4391155" cy="2734235"/>
            <a:chOff x="2786799" y="-981635"/>
            <a:chExt cx="4391155" cy="2734235"/>
          </a:xfrm>
        </p:grpSpPr>
        <p:sp>
          <p:nvSpPr>
            <p:cNvPr id="17" name="Oval 16"/>
            <p:cNvSpPr/>
            <p:nvPr/>
          </p:nvSpPr>
          <p:spPr>
            <a:xfrm>
              <a:off x="4495800" y="1143000"/>
              <a:ext cx="609600" cy="6096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nvGrpSpPr>
            <p:cNvPr id="31" name="Group 30"/>
            <p:cNvGrpSpPr/>
            <p:nvPr/>
          </p:nvGrpSpPr>
          <p:grpSpPr>
            <a:xfrm flipH="1">
              <a:off x="2913529" y="-726141"/>
              <a:ext cx="1671367" cy="1685976"/>
              <a:chOff x="7015433" y="-737502"/>
              <a:chExt cx="1671367" cy="1685976"/>
            </a:xfrm>
          </p:grpSpPr>
          <p:sp>
            <p:nvSpPr>
              <p:cNvPr id="24" name="Arc 23"/>
              <p:cNvSpPr/>
              <p:nvPr/>
            </p:nvSpPr>
            <p:spPr>
              <a:xfrm rot="6387309">
                <a:off x="7124585" y="-846654"/>
                <a:ext cx="1453063" cy="1671367"/>
              </a:xfrm>
              <a:prstGeom prst="arc">
                <a:avLst>
                  <a:gd name="adj1" fmla="val 15179737"/>
                  <a:gd name="adj2" fmla="val 444802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5" name="Oval 24"/>
              <p:cNvSpPr/>
              <p:nvPr/>
            </p:nvSpPr>
            <p:spPr>
              <a:xfrm>
                <a:off x="7624910" y="304800"/>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6" name="Oval 25"/>
              <p:cNvSpPr/>
              <p:nvPr/>
            </p:nvSpPr>
            <p:spPr>
              <a:xfrm>
                <a:off x="7062935" y="145351"/>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grpSp>
          <p:nvGrpSpPr>
            <p:cNvPr id="30" name="Group 29"/>
            <p:cNvGrpSpPr/>
            <p:nvPr/>
          </p:nvGrpSpPr>
          <p:grpSpPr>
            <a:xfrm>
              <a:off x="3352800" y="-981635"/>
              <a:ext cx="3825154" cy="2064221"/>
              <a:chOff x="3441115" y="-977153"/>
              <a:chExt cx="4194039" cy="2064221"/>
            </a:xfrm>
          </p:grpSpPr>
          <p:sp>
            <p:nvSpPr>
              <p:cNvPr id="20" name="Pie 19"/>
              <p:cNvSpPr/>
              <p:nvPr/>
            </p:nvSpPr>
            <p:spPr>
              <a:xfrm>
                <a:off x="3481535" y="-772181"/>
                <a:ext cx="3505316" cy="1521076"/>
              </a:xfrm>
              <a:prstGeom prst="pie">
                <a:avLst>
                  <a:gd name="adj1" fmla="val 22874"/>
                  <a:gd name="adj2" fmla="val 1078625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1" name="Oval 20"/>
              <p:cNvSpPr/>
              <p:nvPr/>
            </p:nvSpPr>
            <p:spPr>
              <a:xfrm>
                <a:off x="4607455" y="134134"/>
                <a:ext cx="1023669" cy="9529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2" name="Arc 21"/>
              <p:cNvSpPr/>
              <p:nvPr/>
            </p:nvSpPr>
            <p:spPr>
              <a:xfrm rot="12469977">
                <a:off x="3441115" y="-185498"/>
                <a:ext cx="1133352" cy="831645"/>
              </a:xfrm>
              <a:prstGeom prst="arc">
                <a:avLst>
                  <a:gd name="adj1" fmla="val 11101214"/>
                  <a:gd name="adj2" fmla="val 2123019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7" name="Arc 26"/>
              <p:cNvSpPr/>
              <p:nvPr/>
            </p:nvSpPr>
            <p:spPr>
              <a:xfrm rot="6387309">
                <a:off x="5658551" y="-1047889"/>
                <a:ext cx="1905868" cy="2047339"/>
              </a:xfrm>
              <a:prstGeom prst="arc">
                <a:avLst>
                  <a:gd name="adj1" fmla="val 15243146"/>
                  <a:gd name="adj2" fmla="val 43690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8" name="Oval 27"/>
            <p:cNvSpPr/>
            <p:nvPr/>
          </p:nvSpPr>
          <p:spPr>
            <a:xfrm>
              <a:off x="3063128" y="89647"/>
              <a:ext cx="267260" cy="26726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2" name="Chord 31"/>
            <p:cNvSpPr/>
            <p:nvPr/>
          </p:nvSpPr>
          <p:spPr>
            <a:xfrm rot="17618442">
              <a:off x="2809659" y="-85690"/>
              <a:ext cx="182880" cy="228600"/>
            </a:xfrm>
            <a:prstGeom prst="chor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54" name="Round Same Side Corner Rectangle 53"/>
          <p:cNvSpPr/>
          <p:nvPr/>
        </p:nvSpPr>
        <p:spPr>
          <a:xfrm rot="4733987">
            <a:off x="1458981" y="2141099"/>
            <a:ext cx="809714" cy="2607556"/>
          </a:xfrm>
          <a:prstGeom prst="round2SameRect">
            <a:avLst>
              <a:gd name="adj1" fmla="val 50000"/>
              <a:gd name="adj2" fmla="val 0"/>
            </a:avLst>
          </a:prstGeom>
          <a:solidFill>
            <a:schemeClr val="accent1">
              <a:alpha val="65000"/>
            </a:schemeClr>
          </a:solidFill>
          <a:ln w="25400">
            <a:solidFill>
              <a:schemeClr val="accent2">
                <a:alpha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52" name="Freeform 51"/>
          <p:cNvSpPr/>
          <p:nvPr/>
        </p:nvSpPr>
        <p:spPr>
          <a:xfrm rot="4733987">
            <a:off x="814850" y="2202342"/>
            <a:ext cx="699135" cy="2512599"/>
          </a:xfrm>
          <a:custGeom>
            <a:avLst/>
            <a:gdLst>
              <a:gd name="connsiteX0" fmla="*/ 370199 w 740398"/>
              <a:gd name="connsiteY0" fmla="*/ 0 h 2607556"/>
              <a:gd name="connsiteX1" fmla="*/ 370199 w 740398"/>
              <a:gd name="connsiteY1" fmla="*/ 0 h 2607556"/>
              <a:gd name="connsiteX2" fmla="*/ 631969 w 740398"/>
              <a:gd name="connsiteY2" fmla="*/ 108429 h 2607556"/>
              <a:gd name="connsiteX3" fmla="*/ 740397 w 740398"/>
              <a:gd name="connsiteY3" fmla="*/ 370199 h 2607556"/>
              <a:gd name="connsiteX4" fmla="*/ 740398 w 740398"/>
              <a:gd name="connsiteY4" fmla="*/ 2607556 h 2607556"/>
              <a:gd name="connsiteX5" fmla="*/ 740398 w 740398"/>
              <a:gd name="connsiteY5" fmla="*/ 2607556 h 2607556"/>
              <a:gd name="connsiteX6" fmla="*/ 740398 w 740398"/>
              <a:gd name="connsiteY6" fmla="*/ 2607556 h 2607556"/>
              <a:gd name="connsiteX7" fmla="*/ 0 w 740398"/>
              <a:gd name="connsiteY7" fmla="*/ 2607556 h 2607556"/>
              <a:gd name="connsiteX8" fmla="*/ 0 w 740398"/>
              <a:gd name="connsiteY8" fmla="*/ 2607556 h 2607556"/>
              <a:gd name="connsiteX9" fmla="*/ 0 w 740398"/>
              <a:gd name="connsiteY9" fmla="*/ 2607556 h 2607556"/>
              <a:gd name="connsiteX10" fmla="*/ 0 w 740398"/>
              <a:gd name="connsiteY10" fmla="*/ 370199 h 2607556"/>
              <a:gd name="connsiteX11" fmla="*/ 108429 w 740398"/>
              <a:gd name="connsiteY11" fmla="*/ 108429 h 2607556"/>
              <a:gd name="connsiteX12" fmla="*/ 370199 w 740398"/>
              <a:gd name="connsiteY12" fmla="*/ 1 h 2607556"/>
              <a:gd name="connsiteX13" fmla="*/ 370199 w 740398"/>
              <a:gd name="connsiteY13" fmla="*/ 0 h 2607556"/>
              <a:gd name="connsiteX0" fmla="*/ 0 w 831838"/>
              <a:gd name="connsiteY0" fmla="*/ 2607556 h 2698996"/>
              <a:gd name="connsiteX1" fmla="*/ 0 w 831838"/>
              <a:gd name="connsiteY1" fmla="*/ 2607556 h 2698996"/>
              <a:gd name="connsiteX2" fmla="*/ 0 w 831838"/>
              <a:gd name="connsiteY2" fmla="*/ 2607556 h 2698996"/>
              <a:gd name="connsiteX3" fmla="*/ 0 w 831838"/>
              <a:gd name="connsiteY3" fmla="*/ 370199 h 2698996"/>
              <a:gd name="connsiteX4" fmla="*/ 108429 w 831838"/>
              <a:gd name="connsiteY4" fmla="*/ 108429 h 2698996"/>
              <a:gd name="connsiteX5" fmla="*/ 370199 w 831838"/>
              <a:gd name="connsiteY5" fmla="*/ 1 h 2698996"/>
              <a:gd name="connsiteX6" fmla="*/ 370199 w 831838"/>
              <a:gd name="connsiteY6" fmla="*/ 0 h 2698996"/>
              <a:gd name="connsiteX7" fmla="*/ 370199 w 831838"/>
              <a:gd name="connsiteY7" fmla="*/ 0 h 2698996"/>
              <a:gd name="connsiteX8" fmla="*/ 631969 w 831838"/>
              <a:gd name="connsiteY8" fmla="*/ 108429 h 2698996"/>
              <a:gd name="connsiteX9" fmla="*/ 740397 w 831838"/>
              <a:gd name="connsiteY9" fmla="*/ 370199 h 2698996"/>
              <a:gd name="connsiteX10" fmla="*/ 740398 w 831838"/>
              <a:gd name="connsiteY10" fmla="*/ 2607556 h 2698996"/>
              <a:gd name="connsiteX11" fmla="*/ 740398 w 831838"/>
              <a:gd name="connsiteY11" fmla="*/ 2607556 h 2698996"/>
              <a:gd name="connsiteX12" fmla="*/ 831838 w 831838"/>
              <a:gd name="connsiteY12" fmla="*/ 2698996 h 2698996"/>
              <a:gd name="connsiteX0" fmla="*/ 19377 w 851215"/>
              <a:gd name="connsiteY0" fmla="*/ 2607556 h 2698996"/>
              <a:gd name="connsiteX1" fmla="*/ 19377 w 851215"/>
              <a:gd name="connsiteY1" fmla="*/ 2607556 h 2698996"/>
              <a:gd name="connsiteX2" fmla="*/ 0 w 851215"/>
              <a:gd name="connsiteY2" fmla="*/ 2357093 h 2698996"/>
              <a:gd name="connsiteX3" fmla="*/ 19377 w 851215"/>
              <a:gd name="connsiteY3" fmla="*/ 370199 h 2698996"/>
              <a:gd name="connsiteX4" fmla="*/ 127806 w 851215"/>
              <a:gd name="connsiteY4" fmla="*/ 108429 h 2698996"/>
              <a:gd name="connsiteX5" fmla="*/ 389576 w 851215"/>
              <a:gd name="connsiteY5" fmla="*/ 1 h 2698996"/>
              <a:gd name="connsiteX6" fmla="*/ 389576 w 851215"/>
              <a:gd name="connsiteY6" fmla="*/ 0 h 2698996"/>
              <a:gd name="connsiteX7" fmla="*/ 389576 w 851215"/>
              <a:gd name="connsiteY7" fmla="*/ 0 h 2698996"/>
              <a:gd name="connsiteX8" fmla="*/ 651346 w 851215"/>
              <a:gd name="connsiteY8" fmla="*/ 108429 h 2698996"/>
              <a:gd name="connsiteX9" fmla="*/ 759774 w 851215"/>
              <a:gd name="connsiteY9" fmla="*/ 370199 h 2698996"/>
              <a:gd name="connsiteX10" fmla="*/ 759775 w 851215"/>
              <a:gd name="connsiteY10" fmla="*/ 2607556 h 2698996"/>
              <a:gd name="connsiteX11" fmla="*/ 759775 w 851215"/>
              <a:gd name="connsiteY11" fmla="*/ 2607556 h 2698996"/>
              <a:gd name="connsiteX12" fmla="*/ 851215 w 851215"/>
              <a:gd name="connsiteY12" fmla="*/ 2698996 h 2698996"/>
              <a:gd name="connsiteX0" fmla="*/ 19377 w 851215"/>
              <a:gd name="connsiteY0" fmla="*/ 2607556 h 2698996"/>
              <a:gd name="connsiteX1" fmla="*/ 0 w 851215"/>
              <a:gd name="connsiteY1" fmla="*/ 2357093 h 2698996"/>
              <a:gd name="connsiteX2" fmla="*/ 19377 w 851215"/>
              <a:gd name="connsiteY2" fmla="*/ 370199 h 2698996"/>
              <a:gd name="connsiteX3" fmla="*/ 127806 w 851215"/>
              <a:gd name="connsiteY3" fmla="*/ 108429 h 2698996"/>
              <a:gd name="connsiteX4" fmla="*/ 389576 w 851215"/>
              <a:gd name="connsiteY4" fmla="*/ 1 h 2698996"/>
              <a:gd name="connsiteX5" fmla="*/ 389576 w 851215"/>
              <a:gd name="connsiteY5" fmla="*/ 0 h 2698996"/>
              <a:gd name="connsiteX6" fmla="*/ 389576 w 851215"/>
              <a:gd name="connsiteY6" fmla="*/ 0 h 2698996"/>
              <a:gd name="connsiteX7" fmla="*/ 651346 w 851215"/>
              <a:gd name="connsiteY7" fmla="*/ 108429 h 2698996"/>
              <a:gd name="connsiteX8" fmla="*/ 759774 w 851215"/>
              <a:gd name="connsiteY8" fmla="*/ 370199 h 2698996"/>
              <a:gd name="connsiteX9" fmla="*/ 759775 w 851215"/>
              <a:gd name="connsiteY9" fmla="*/ 2607556 h 2698996"/>
              <a:gd name="connsiteX10" fmla="*/ 759775 w 851215"/>
              <a:gd name="connsiteY10" fmla="*/ 2607556 h 2698996"/>
              <a:gd name="connsiteX11" fmla="*/ 851215 w 851215"/>
              <a:gd name="connsiteY11" fmla="*/ 2698996 h 2698996"/>
              <a:gd name="connsiteX0" fmla="*/ 0 w 851215"/>
              <a:gd name="connsiteY0" fmla="*/ 2357093 h 2698996"/>
              <a:gd name="connsiteX1" fmla="*/ 19377 w 851215"/>
              <a:gd name="connsiteY1" fmla="*/ 370199 h 2698996"/>
              <a:gd name="connsiteX2" fmla="*/ 127806 w 851215"/>
              <a:gd name="connsiteY2" fmla="*/ 108429 h 2698996"/>
              <a:gd name="connsiteX3" fmla="*/ 389576 w 851215"/>
              <a:gd name="connsiteY3" fmla="*/ 1 h 2698996"/>
              <a:gd name="connsiteX4" fmla="*/ 389576 w 851215"/>
              <a:gd name="connsiteY4" fmla="*/ 0 h 2698996"/>
              <a:gd name="connsiteX5" fmla="*/ 389576 w 851215"/>
              <a:gd name="connsiteY5" fmla="*/ 0 h 2698996"/>
              <a:gd name="connsiteX6" fmla="*/ 651346 w 851215"/>
              <a:gd name="connsiteY6" fmla="*/ 108429 h 2698996"/>
              <a:gd name="connsiteX7" fmla="*/ 759774 w 851215"/>
              <a:gd name="connsiteY7" fmla="*/ 370199 h 2698996"/>
              <a:gd name="connsiteX8" fmla="*/ 759775 w 851215"/>
              <a:gd name="connsiteY8" fmla="*/ 2607556 h 2698996"/>
              <a:gd name="connsiteX9" fmla="*/ 759775 w 851215"/>
              <a:gd name="connsiteY9" fmla="*/ 2607556 h 2698996"/>
              <a:gd name="connsiteX10" fmla="*/ 851215 w 851215"/>
              <a:gd name="connsiteY10" fmla="*/ 2698996 h 2698996"/>
              <a:gd name="connsiteX0" fmla="*/ 0 w 759775"/>
              <a:gd name="connsiteY0" fmla="*/ 2357093 h 2607556"/>
              <a:gd name="connsiteX1" fmla="*/ 19377 w 759775"/>
              <a:gd name="connsiteY1" fmla="*/ 370199 h 2607556"/>
              <a:gd name="connsiteX2" fmla="*/ 127806 w 759775"/>
              <a:gd name="connsiteY2" fmla="*/ 108429 h 2607556"/>
              <a:gd name="connsiteX3" fmla="*/ 389576 w 759775"/>
              <a:gd name="connsiteY3" fmla="*/ 1 h 2607556"/>
              <a:gd name="connsiteX4" fmla="*/ 389576 w 759775"/>
              <a:gd name="connsiteY4" fmla="*/ 0 h 2607556"/>
              <a:gd name="connsiteX5" fmla="*/ 389576 w 759775"/>
              <a:gd name="connsiteY5" fmla="*/ 0 h 2607556"/>
              <a:gd name="connsiteX6" fmla="*/ 651346 w 759775"/>
              <a:gd name="connsiteY6" fmla="*/ 108429 h 2607556"/>
              <a:gd name="connsiteX7" fmla="*/ 759774 w 759775"/>
              <a:gd name="connsiteY7" fmla="*/ 370199 h 2607556"/>
              <a:gd name="connsiteX8" fmla="*/ 759775 w 759775"/>
              <a:gd name="connsiteY8" fmla="*/ 2607556 h 2607556"/>
              <a:gd name="connsiteX9" fmla="*/ 759775 w 759775"/>
              <a:gd name="connsiteY9" fmla="*/ 2607556 h 2607556"/>
              <a:gd name="connsiteX0" fmla="*/ 0 w 764702"/>
              <a:gd name="connsiteY0" fmla="*/ 2357093 h 2607556"/>
              <a:gd name="connsiteX1" fmla="*/ 19377 w 764702"/>
              <a:gd name="connsiteY1" fmla="*/ 370199 h 2607556"/>
              <a:gd name="connsiteX2" fmla="*/ 127806 w 764702"/>
              <a:gd name="connsiteY2" fmla="*/ 108429 h 2607556"/>
              <a:gd name="connsiteX3" fmla="*/ 389576 w 764702"/>
              <a:gd name="connsiteY3" fmla="*/ 1 h 2607556"/>
              <a:gd name="connsiteX4" fmla="*/ 389576 w 764702"/>
              <a:gd name="connsiteY4" fmla="*/ 0 h 2607556"/>
              <a:gd name="connsiteX5" fmla="*/ 389576 w 764702"/>
              <a:gd name="connsiteY5" fmla="*/ 0 h 2607556"/>
              <a:gd name="connsiteX6" fmla="*/ 651346 w 764702"/>
              <a:gd name="connsiteY6" fmla="*/ 108429 h 2607556"/>
              <a:gd name="connsiteX7" fmla="*/ 759774 w 764702"/>
              <a:gd name="connsiteY7" fmla="*/ 370199 h 2607556"/>
              <a:gd name="connsiteX8" fmla="*/ 759775 w 764702"/>
              <a:gd name="connsiteY8" fmla="*/ 2607556 h 2607556"/>
              <a:gd name="connsiteX9" fmla="*/ 764702 w 764702"/>
              <a:gd name="connsiteY9" fmla="*/ 2512599 h 2607556"/>
              <a:gd name="connsiteX0" fmla="*/ 0 w 778667"/>
              <a:gd name="connsiteY0" fmla="*/ 2357093 h 2512599"/>
              <a:gd name="connsiteX1" fmla="*/ 19377 w 778667"/>
              <a:gd name="connsiteY1" fmla="*/ 370199 h 2512599"/>
              <a:gd name="connsiteX2" fmla="*/ 127806 w 778667"/>
              <a:gd name="connsiteY2" fmla="*/ 108429 h 2512599"/>
              <a:gd name="connsiteX3" fmla="*/ 389576 w 778667"/>
              <a:gd name="connsiteY3" fmla="*/ 1 h 2512599"/>
              <a:gd name="connsiteX4" fmla="*/ 389576 w 778667"/>
              <a:gd name="connsiteY4" fmla="*/ 0 h 2512599"/>
              <a:gd name="connsiteX5" fmla="*/ 389576 w 778667"/>
              <a:gd name="connsiteY5" fmla="*/ 0 h 2512599"/>
              <a:gd name="connsiteX6" fmla="*/ 651346 w 778667"/>
              <a:gd name="connsiteY6" fmla="*/ 108429 h 2512599"/>
              <a:gd name="connsiteX7" fmla="*/ 759774 w 778667"/>
              <a:gd name="connsiteY7" fmla="*/ 370199 h 2512599"/>
              <a:gd name="connsiteX8" fmla="*/ 764702 w 778667"/>
              <a:gd name="connsiteY8" fmla="*/ 2512599 h 2512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8667" h="2512599">
                <a:moveTo>
                  <a:pt x="0" y="2357093"/>
                </a:moveTo>
                <a:lnTo>
                  <a:pt x="19377" y="370199"/>
                </a:lnTo>
                <a:cubicBezTo>
                  <a:pt x="19377" y="272016"/>
                  <a:pt x="58380" y="177855"/>
                  <a:pt x="127806" y="108429"/>
                </a:cubicBezTo>
                <a:cubicBezTo>
                  <a:pt x="197232" y="39003"/>
                  <a:pt x="291394" y="0"/>
                  <a:pt x="389576" y="1"/>
                </a:cubicBezTo>
                <a:lnTo>
                  <a:pt x="389576" y="0"/>
                </a:lnTo>
                <a:lnTo>
                  <a:pt x="389576" y="0"/>
                </a:lnTo>
                <a:cubicBezTo>
                  <a:pt x="487759" y="0"/>
                  <a:pt x="581920" y="39003"/>
                  <a:pt x="651346" y="108429"/>
                </a:cubicBezTo>
                <a:cubicBezTo>
                  <a:pt x="720772" y="177855"/>
                  <a:pt x="759775" y="272017"/>
                  <a:pt x="759774" y="370199"/>
                </a:cubicBezTo>
                <a:cubicBezTo>
                  <a:pt x="778667" y="770894"/>
                  <a:pt x="763675" y="2066266"/>
                  <a:pt x="764702" y="2512599"/>
                </a:cubicBezTo>
              </a:path>
            </a:pathLst>
          </a:custGeom>
          <a:ln w="1270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53" name="Freeform 52"/>
          <p:cNvSpPr/>
          <p:nvPr/>
        </p:nvSpPr>
        <p:spPr>
          <a:xfrm rot="4733987">
            <a:off x="390772" y="3357641"/>
            <a:ext cx="379174" cy="1207375"/>
          </a:xfrm>
          <a:custGeom>
            <a:avLst/>
            <a:gdLst>
              <a:gd name="connsiteX0" fmla="*/ 229291 w 458582"/>
              <a:gd name="connsiteY0" fmla="*/ 0 h 1615047"/>
              <a:gd name="connsiteX1" fmla="*/ 229291 w 458582"/>
              <a:gd name="connsiteY1" fmla="*/ 0 h 1615047"/>
              <a:gd name="connsiteX2" fmla="*/ 391424 w 458582"/>
              <a:gd name="connsiteY2" fmla="*/ 67158 h 1615047"/>
              <a:gd name="connsiteX3" fmla="*/ 458582 w 458582"/>
              <a:gd name="connsiteY3" fmla="*/ 229291 h 1615047"/>
              <a:gd name="connsiteX4" fmla="*/ 458582 w 458582"/>
              <a:gd name="connsiteY4" fmla="*/ 1615047 h 1615047"/>
              <a:gd name="connsiteX5" fmla="*/ 458582 w 458582"/>
              <a:gd name="connsiteY5" fmla="*/ 1615047 h 1615047"/>
              <a:gd name="connsiteX6" fmla="*/ 458582 w 458582"/>
              <a:gd name="connsiteY6" fmla="*/ 1615047 h 1615047"/>
              <a:gd name="connsiteX7" fmla="*/ 0 w 458582"/>
              <a:gd name="connsiteY7" fmla="*/ 1615047 h 1615047"/>
              <a:gd name="connsiteX8" fmla="*/ 0 w 458582"/>
              <a:gd name="connsiteY8" fmla="*/ 1615047 h 1615047"/>
              <a:gd name="connsiteX9" fmla="*/ 0 w 458582"/>
              <a:gd name="connsiteY9" fmla="*/ 1615047 h 1615047"/>
              <a:gd name="connsiteX10" fmla="*/ 0 w 458582"/>
              <a:gd name="connsiteY10" fmla="*/ 229291 h 1615047"/>
              <a:gd name="connsiteX11" fmla="*/ 67158 w 458582"/>
              <a:gd name="connsiteY11" fmla="*/ 67158 h 1615047"/>
              <a:gd name="connsiteX12" fmla="*/ 229291 w 458582"/>
              <a:gd name="connsiteY12" fmla="*/ 0 h 1615047"/>
              <a:gd name="connsiteX0" fmla="*/ 0 w 550022"/>
              <a:gd name="connsiteY0" fmla="*/ 1615047 h 1706487"/>
              <a:gd name="connsiteX1" fmla="*/ 0 w 550022"/>
              <a:gd name="connsiteY1" fmla="*/ 1615047 h 1706487"/>
              <a:gd name="connsiteX2" fmla="*/ 0 w 550022"/>
              <a:gd name="connsiteY2" fmla="*/ 1615047 h 1706487"/>
              <a:gd name="connsiteX3" fmla="*/ 0 w 550022"/>
              <a:gd name="connsiteY3" fmla="*/ 229291 h 1706487"/>
              <a:gd name="connsiteX4" fmla="*/ 67158 w 550022"/>
              <a:gd name="connsiteY4" fmla="*/ 67158 h 1706487"/>
              <a:gd name="connsiteX5" fmla="*/ 229291 w 550022"/>
              <a:gd name="connsiteY5" fmla="*/ 0 h 1706487"/>
              <a:gd name="connsiteX6" fmla="*/ 229291 w 550022"/>
              <a:gd name="connsiteY6" fmla="*/ 0 h 1706487"/>
              <a:gd name="connsiteX7" fmla="*/ 391424 w 550022"/>
              <a:gd name="connsiteY7" fmla="*/ 67158 h 1706487"/>
              <a:gd name="connsiteX8" fmla="*/ 458582 w 550022"/>
              <a:gd name="connsiteY8" fmla="*/ 229291 h 1706487"/>
              <a:gd name="connsiteX9" fmla="*/ 458582 w 550022"/>
              <a:gd name="connsiteY9" fmla="*/ 1615047 h 1706487"/>
              <a:gd name="connsiteX10" fmla="*/ 458582 w 550022"/>
              <a:gd name="connsiteY10" fmla="*/ 1615047 h 1706487"/>
              <a:gd name="connsiteX11" fmla="*/ 550022 w 550022"/>
              <a:gd name="connsiteY11" fmla="*/ 1706487 h 1706487"/>
              <a:gd name="connsiteX0" fmla="*/ 0 w 550022"/>
              <a:gd name="connsiteY0" fmla="*/ 1615047 h 1706487"/>
              <a:gd name="connsiteX1" fmla="*/ 0 w 550022"/>
              <a:gd name="connsiteY1" fmla="*/ 1615047 h 1706487"/>
              <a:gd name="connsiteX2" fmla="*/ 9603 w 550022"/>
              <a:gd name="connsiteY2" fmla="*/ 1356566 h 1706487"/>
              <a:gd name="connsiteX3" fmla="*/ 0 w 550022"/>
              <a:gd name="connsiteY3" fmla="*/ 229291 h 1706487"/>
              <a:gd name="connsiteX4" fmla="*/ 67158 w 550022"/>
              <a:gd name="connsiteY4" fmla="*/ 67158 h 1706487"/>
              <a:gd name="connsiteX5" fmla="*/ 229291 w 550022"/>
              <a:gd name="connsiteY5" fmla="*/ 0 h 1706487"/>
              <a:gd name="connsiteX6" fmla="*/ 229291 w 550022"/>
              <a:gd name="connsiteY6" fmla="*/ 0 h 1706487"/>
              <a:gd name="connsiteX7" fmla="*/ 391424 w 550022"/>
              <a:gd name="connsiteY7" fmla="*/ 67158 h 1706487"/>
              <a:gd name="connsiteX8" fmla="*/ 458582 w 550022"/>
              <a:gd name="connsiteY8" fmla="*/ 229291 h 1706487"/>
              <a:gd name="connsiteX9" fmla="*/ 458582 w 550022"/>
              <a:gd name="connsiteY9" fmla="*/ 1615047 h 1706487"/>
              <a:gd name="connsiteX10" fmla="*/ 458582 w 550022"/>
              <a:gd name="connsiteY10" fmla="*/ 1615047 h 1706487"/>
              <a:gd name="connsiteX11" fmla="*/ 550022 w 550022"/>
              <a:gd name="connsiteY11" fmla="*/ 1706487 h 1706487"/>
              <a:gd name="connsiteX0" fmla="*/ 0 w 550022"/>
              <a:gd name="connsiteY0" fmla="*/ 1615047 h 1706487"/>
              <a:gd name="connsiteX1" fmla="*/ 9603 w 550022"/>
              <a:gd name="connsiteY1" fmla="*/ 1356566 h 1706487"/>
              <a:gd name="connsiteX2" fmla="*/ 0 w 550022"/>
              <a:gd name="connsiteY2" fmla="*/ 229291 h 1706487"/>
              <a:gd name="connsiteX3" fmla="*/ 67158 w 550022"/>
              <a:gd name="connsiteY3" fmla="*/ 67158 h 1706487"/>
              <a:gd name="connsiteX4" fmla="*/ 229291 w 550022"/>
              <a:gd name="connsiteY4" fmla="*/ 0 h 1706487"/>
              <a:gd name="connsiteX5" fmla="*/ 229291 w 550022"/>
              <a:gd name="connsiteY5" fmla="*/ 0 h 1706487"/>
              <a:gd name="connsiteX6" fmla="*/ 391424 w 550022"/>
              <a:gd name="connsiteY6" fmla="*/ 67158 h 1706487"/>
              <a:gd name="connsiteX7" fmla="*/ 458582 w 550022"/>
              <a:gd name="connsiteY7" fmla="*/ 229291 h 1706487"/>
              <a:gd name="connsiteX8" fmla="*/ 458582 w 550022"/>
              <a:gd name="connsiteY8" fmla="*/ 1615047 h 1706487"/>
              <a:gd name="connsiteX9" fmla="*/ 458582 w 550022"/>
              <a:gd name="connsiteY9" fmla="*/ 1615047 h 1706487"/>
              <a:gd name="connsiteX10" fmla="*/ 550022 w 550022"/>
              <a:gd name="connsiteY10" fmla="*/ 1706487 h 1706487"/>
              <a:gd name="connsiteX0" fmla="*/ 9603 w 550022"/>
              <a:gd name="connsiteY0" fmla="*/ 1356566 h 1706487"/>
              <a:gd name="connsiteX1" fmla="*/ 0 w 550022"/>
              <a:gd name="connsiteY1" fmla="*/ 229291 h 1706487"/>
              <a:gd name="connsiteX2" fmla="*/ 67158 w 550022"/>
              <a:gd name="connsiteY2" fmla="*/ 67158 h 1706487"/>
              <a:gd name="connsiteX3" fmla="*/ 229291 w 550022"/>
              <a:gd name="connsiteY3" fmla="*/ 0 h 1706487"/>
              <a:gd name="connsiteX4" fmla="*/ 229291 w 550022"/>
              <a:gd name="connsiteY4" fmla="*/ 0 h 1706487"/>
              <a:gd name="connsiteX5" fmla="*/ 391424 w 550022"/>
              <a:gd name="connsiteY5" fmla="*/ 67158 h 1706487"/>
              <a:gd name="connsiteX6" fmla="*/ 458582 w 550022"/>
              <a:gd name="connsiteY6" fmla="*/ 229291 h 1706487"/>
              <a:gd name="connsiteX7" fmla="*/ 458582 w 550022"/>
              <a:gd name="connsiteY7" fmla="*/ 1615047 h 1706487"/>
              <a:gd name="connsiteX8" fmla="*/ 458582 w 550022"/>
              <a:gd name="connsiteY8" fmla="*/ 1615047 h 1706487"/>
              <a:gd name="connsiteX9" fmla="*/ 550022 w 550022"/>
              <a:gd name="connsiteY9" fmla="*/ 1706487 h 1706487"/>
              <a:gd name="connsiteX0" fmla="*/ 9603 w 458582"/>
              <a:gd name="connsiteY0" fmla="*/ 1356566 h 1615047"/>
              <a:gd name="connsiteX1" fmla="*/ 0 w 458582"/>
              <a:gd name="connsiteY1" fmla="*/ 229291 h 1615047"/>
              <a:gd name="connsiteX2" fmla="*/ 67158 w 458582"/>
              <a:gd name="connsiteY2" fmla="*/ 67158 h 1615047"/>
              <a:gd name="connsiteX3" fmla="*/ 229291 w 458582"/>
              <a:gd name="connsiteY3" fmla="*/ 0 h 1615047"/>
              <a:gd name="connsiteX4" fmla="*/ 229291 w 458582"/>
              <a:gd name="connsiteY4" fmla="*/ 0 h 1615047"/>
              <a:gd name="connsiteX5" fmla="*/ 391424 w 458582"/>
              <a:gd name="connsiteY5" fmla="*/ 67158 h 1615047"/>
              <a:gd name="connsiteX6" fmla="*/ 458582 w 458582"/>
              <a:gd name="connsiteY6" fmla="*/ 229291 h 1615047"/>
              <a:gd name="connsiteX7" fmla="*/ 458582 w 458582"/>
              <a:gd name="connsiteY7" fmla="*/ 1615047 h 1615047"/>
              <a:gd name="connsiteX8" fmla="*/ 458582 w 458582"/>
              <a:gd name="connsiteY8" fmla="*/ 1615047 h 1615047"/>
              <a:gd name="connsiteX0" fmla="*/ 9603 w 458582"/>
              <a:gd name="connsiteY0" fmla="*/ 1356566 h 1615047"/>
              <a:gd name="connsiteX1" fmla="*/ 0 w 458582"/>
              <a:gd name="connsiteY1" fmla="*/ 229291 h 1615047"/>
              <a:gd name="connsiteX2" fmla="*/ 67158 w 458582"/>
              <a:gd name="connsiteY2" fmla="*/ 67158 h 1615047"/>
              <a:gd name="connsiteX3" fmla="*/ 229291 w 458582"/>
              <a:gd name="connsiteY3" fmla="*/ 0 h 1615047"/>
              <a:gd name="connsiteX4" fmla="*/ 229291 w 458582"/>
              <a:gd name="connsiteY4" fmla="*/ 0 h 1615047"/>
              <a:gd name="connsiteX5" fmla="*/ 391424 w 458582"/>
              <a:gd name="connsiteY5" fmla="*/ 67158 h 1615047"/>
              <a:gd name="connsiteX6" fmla="*/ 458582 w 458582"/>
              <a:gd name="connsiteY6" fmla="*/ 229291 h 1615047"/>
              <a:gd name="connsiteX7" fmla="*/ 458582 w 458582"/>
              <a:gd name="connsiteY7" fmla="*/ 1615047 h 1615047"/>
              <a:gd name="connsiteX8" fmla="*/ 447473 w 458582"/>
              <a:gd name="connsiteY8" fmla="*/ 1462129 h 1615047"/>
              <a:gd name="connsiteX0" fmla="*/ 9603 w 458582"/>
              <a:gd name="connsiteY0" fmla="*/ 1356566 h 1462129"/>
              <a:gd name="connsiteX1" fmla="*/ 0 w 458582"/>
              <a:gd name="connsiteY1" fmla="*/ 229291 h 1462129"/>
              <a:gd name="connsiteX2" fmla="*/ 67158 w 458582"/>
              <a:gd name="connsiteY2" fmla="*/ 67158 h 1462129"/>
              <a:gd name="connsiteX3" fmla="*/ 229291 w 458582"/>
              <a:gd name="connsiteY3" fmla="*/ 0 h 1462129"/>
              <a:gd name="connsiteX4" fmla="*/ 229291 w 458582"/>
              <a:gd name="connsiteY4" fmla="*/ 0 h 1462129"/>
              <a:gd name="connsiteX5" fmla="*/ 391424 w 458582"/>
              <a:gd name="connsiteY5" fmla="*/ 67158 h 1462129"/>
              <a:gd name="connsiteX6" fmla="*/ 458582 w 458582"/>
              <a:gd name="connsiteY6" fmla="*/ 229291 h 1462129"/>
              <a:gd name="connsiteX7" fmla="*/ 447473 w 458582"/>
              <a:gd name="connsiteY7" fmla="*/ 1462129 h 1462129"/>
              <a:gd name="connsiteX0" fmla="*/ 28227 w 458582"/>
              <a:gd name="connsiteY0" fmla="*/ 1401330 h 1462129"/>
              <a:gd name="connsiteX1" fmla="*/ 0 w 458582"/>
              <a:gd name="connsiteY1" fmla="*/ 229291 h 1462129"/>
              <a:gd name="connsiteX2" fmla="*/ 67158 w 458582"/>
              <a:gd name="connsiteY2" fmla="*/ 67158 h 1462129"/>
              <a:gd name="connsiteX3" fmla="*/ 229291 w 458582"/>
              <a:gd name="connsiteY3" fmla="*/ 0 h 1462129"/>
              <a:gd name="connsiteX4" fmla="*/ 229291 w 458582"/>
              <a:gd name="connsiteY4" fmla="*/ 0 h 1462129"/>
              <a:gd name="connsiteX5" fmla="*/ 391424 w 458582"/>
              <a:gd name="connsiteY5" fmla="*/ 67158 h 1462129"/>
              <a:gd name="connsiteX6" fmla="*/ 458582 w 458582"/>
              <a:gd name="connsiteY6" fmla="*/ 229291 h 1462129"/>
              <a:gd name="connsiteX7" fmla="*/ 447473 w 458582"/>
              <a:gd name="connsiteY7" fmla="*/ 1462129 h 1462129"/>
              <a:gd name="connsiteX0" fmla="*/ 0 w 459179"/>
              <a:gd name="connsiteY0" fmla="*/ 1379079 h 1462129"/>
              <a:gd name="connsiteX1" fmla="*/ 597 w 459179"/>
              <a:gd name="connsiteY1" fmla="*/ 229291 h 1462129"/>
              <a:gd name="connsiteX2" fmla="*/ 67755 w 459179"/>
              <a:gd name="connsiteY2" fmla="*/ 67158 h 1462129"/>
              <a:gd name="connsiteX3" fmla="*/ 229888 w 459179"/>
              <a:gd name="connsiteY3" fmla="*/ 0 h 1462129"/>
              <a:gd name="connsiteX4" fmla="*/ 229888 w 459179"/>
              <a:gd name="connsiteY4" fmla="*/ 0 h 1462129"/>
              <a:gd name="connsiteX5" fmla="*/ 392021 w 459179"/>
              <a:gd name="connsiteY5" fmla="*/ 67158 h 1462129"/>
              <a:gd name="connsiteX6" fmla="*/ 459179 w 459179"/>
              <a:gd name="connsiteY6" fmla="*/ 229291 h 1462129"/>
              <a:gd name="connsiteX7" fmla="*/ 448070 w 459179"/>
              <a:gd name="connsiteY7" fmla="*/ 1462129 h 1462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9179" h="1462129">
                <a:moveTo>
                  <a:pt x="0" y="1379079"/>
                </a:moveTo>
                <a:lnTo>
                  <a:pt x="597" y="229291"/>
                </a:lnTo>
                <a:cubicBezTo>
                  <a:pt x="597" y="168479"/>
                  <a:pt x="24755" y="110158"/>
                  <a:pt x="67755" y="67158"/>
                </a:cubicBezTo>
                <a:cubicBezTo>
                  <a:pt x="110755" y="24158"/>
                  <a:pt x="169077" y="0"/>
                  <a:pt x="229888" y="0"/>
                </a:cubicBezTo>
                <a:lnTo>
                  <a:pt x="229888" y="0"/>
                </a:lnTo>
                <a:cubicBezTo>
                  <a:pt x="290700" y="0"/>
                  <a:pt x="349021" y="24158"/>
                  <a:pt x="392021" y="67158"/>
                </a:cubicBezTo>
                <a:cubicBezTo>
                  <a:pt x="435021" y="110158"/>
                  <a:pt x="459179" y="168480"/>
                  <a:pt x="459179" y="229291"/>
                </a:cubicBezTo>
                <a:lnTo>
                  <a:pt x="448070" y="1462129"/>
                </a:lnTo>
              </a:path>
            </a:pathLst>
          </a:custGeom>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rot="21000000">
            <a:off x="600152" y="3389654"/>
            <a:ext cx="7622161" cy="1679594"/>
          </a:xfrm>
        </p:spPr>
        <p:txBody>
          <a:bodyPr vert="horz" lIns="91440" tIns="45720" rIns="91440" bIns="45720" rtlCol="0" anchor="b" anchorCtr="0">
            <a:noAutofit/>
          </a:bodyPr>
          <a:lstStyle>
            <a:lvl1pPr algn="r" defTabSz="914400" rtl="0" eaLnBrk="1" latinLnBrk="0" hangingPunct="1">
              <a:lnSpc>
                <a:spcPts val="5600"/>
              </a:lnSpc>
              <a:spcBef>
                <a:spcPct val="0"/>
              </a:spcBef>
              <a:buNone/>
              <a:defRPr sz="4600" kern="1200">
                <a:solidFill>
                  <a:schemeClr val="bg1"/>
                </a:solidFill>
                <a:latin typeface="+mj-lt"/>
                <a:ea typeface="+mj-ea"/>
                <a:cs typeface="+mj-cs"/>
              </a:defRPr>
            </a:lvl1pPr>
          </a:lstStyle>
          <a:p>
            <a:r>
              <a:rPr lang="fr-FR"/>
              <a:t>Cliquez et modifiez le titre</a:t>
            </a:r>
            <a:endParaRPr/>
          </a:p>
        </p:txBody>
      </p:sp>
      <p:sp>
        <p:nvSpPr>
          <p:cNvPr id="29" name="Rectangle 28"/>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32" name="Round Same Side Corner Rectangle 31"/>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fr-FR"/>
              <a:t>Cliquez et modifiez le titre</a:t>
            </a:r>
            <a:endParaRPr/>
          </a:p>
        </p:txBody>
      </p:sp>
      <p:sp>
        <p:nvSpPr>
          <p:cNvPr id="3" name="Content Placeholder 2"/>
          <p:cNvSpPr>
            <a:spLocks noGrp="1"/>
          </p:cNvSpPr>
          <p:nvPr>
            <p:ph sz="half" idx="1"/>
          </p:nvPr>
        </p:nvSpPr>
        <p:spPr>
          <a:xfrm>
            <a:off x="699247" y="3024188"/>
            <a:ext cx="3657600" cy="3376612"/>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4" name="Content Placeholder 3"/>
          <p:cNvSpPr>
            <a:spLocks noGrp="1"/>
          </p:cNvSpPr>
          <p:nvPr>
            <p:ph sz="half" idx="2"/>
          </p:nvPr>
        </p:nvSpPr>
        <p:spPr>
          <a:xfrm>
            <a:off x="4751294" y="3024188"/>
            <a:ext cx="3657600" cy="3376612"/>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5" name="Date Placeholder 4"/>
          <p:cNvSpPr>
            <a:spLocks noGrp="1"/>
          </p:cNvSpPr>
          <p:nvPr>
            <p:ph type="dt" sz="half" idx="10"/>
          </p:nvPr>
        </p:nvSpPr>
        <p:spPr/>
        <p:txBody>
          <a:bodyPr/>
          <a:lstStyle/>
          <a:p>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a:xfrm>
            <a:off x="7715950" y="6471821"/>
            <a:ext cx="1385887" cy="364015"/>
          </a:xfrm>
        </p:spPr>
        <p:txBody>
          <a:bodyPr/>
          <a:lstStyle>
            <a:lvl1pPr>
              <a:defRPr sz="1400" b="1" i="1">
                <a:solidFill>
                  <a:schemeClr val="tx1"/>
                </a:solidFill>
              </a:defRPr>
            </a:lvl1pPr>
          </a:lstStyle>
          <a:p>
            <a:fld id="{C3BEC371-4EE0-1B47-9D42-0E37AE35A073}" type="slidenum">
              <a:rPr lang="fr-FR" smtClean="0"/>
              <a:pPr/>
              <a:t>‹N°›</a:t>
            </a:fld>
            <a:endParaRPr lang="fr-FR" b="1"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35" name="Round Same Side Corner Rectangle 34"/>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lvl1pPr>
              <a:defRPr/>
            </a:lvl1pPr>
          </a:lstStyle>
          <a:p>
            <a:r>
              <a:rPr lang="fr-FR"/>
              <a:t>Cliquez et modifiez le titre</a:t>
            </a:r>
            <a:endParaRPr/>
          </a:p>
        </p:txBody>
      </p:sp>
      <p:sp>
        <p:nvSpPr>
          <p:cNvPr id="3" name="Text Placeholder 2"/>
          <p:cNvSpPr>
            <a:spLocks noGrp="1"/>
          </p:cNvSpPr>
          <p:nvPr>
            <p:ph type="body" idx="1"/>
          </p:nvPr>
        </p:nvSpPr>
        <p:spPr>
          <a:xfrm>
            <a:off x="712788" y="2895601"/>
            <a:ext cx="3657600" cy="685800"/>
          </a:xfrm>
          <a:prstGeom prst="roundRect">
            <a:avLst>
              <a:gd name="adj" fmla="val 50000"/>
            </a:avLst>
          </a:prstGeom>
          <a:solidFill>
            <a:schemeClr val="accent1">
              <a:alpha val="80000"/>
            </a:schemeClr>
          </a:solidFill>
          <a:ln>
            <a:solidFill>
              <a:schemeClr val="accent2">
                <a:alpha val="80000"/>
              </a:schemeClr>
            </a:solidFill>
          </a:ln>
        </p:spPr>
        <p:txBody>
          <a:bodyPr anchor="ctr" anchorCtr="0">
            <a:noAutofit/>
          </a:bodyPr>
          <a:lstStyle>
            <a:lvl1pPr marL="0" indent="0" algn="ctr">
              <a:spcBef>
                <a:spcPts val="0"/>
              </a:spcBef>
              <a:spcAft>
                <a:spcPts val="0"/>
              </a:spcAft>
              <a:buNone/>
              <a:defRPr sz="2200" b="1">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712788" y="3657600"/>
            <a:ext cx="3657600" cy="2743199"/>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5" name="Text Placeholder 4"/>
          <p:cNvSpPr>
            <a:spLocks noGrp="1"/>
          </p:cNvSpPr>
          <p:nvPr>
            <p:ph type="body" sz="quarter" idx="3"/>
          </p:nvPr>
        </p:nvSpPr>
        <p:spPr>
          <a:xfrm>
            <a:off x="4773706" y="2895601"/>
            <a:ext cx="3657600" cy="685800"/>
          </a:xfrm>
          <a:prstGeom prst="roundRect">
            <a:avLst>
              <a:gd name="adj" fmla="val 50000"/>
            </a:avLst>
          </a:prstGeom>
          <a:solidFill>
            <a:schemeClr val="accent1">
              <a:alpha val="80000"/>
            </a:schemeClr>
          </a:solidFill>
          <a:ln>
            <a:solidFill>
              <a:schemeClr val="accent2">
                <a:alpha val="80000"/>
              </a:schemeClr>
            </a:solidFill>
          </a:ln>
        </p:spPr>
        <p:txBody>
          <a:bodyPr anchor="ctr" anchorCtr="0">
            <a:noAutofit/>
          </a:bodyPr>
          <a:lstStyle>
            <a:lvl1pPr marL="0" indent="0" algn="ctr">
              <a:spcBef>
                <a:spcPts val="0"/>
              </a:spcBef>
              <a:spcAft>
                <a:spcPts val="0"/>
              </a:spcAft>
              <a:buNone/>
              <a:defRPr sz="2200" b="1">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773706" y="3657600"/>
            <a:ext cx="3657600" cy="2743199"/>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7" name="Date Placeholder 6"/>
          <p:cNvSpPr>
            <a:spLocks noGrp="1"/>
          </p:cNvSpPr>
          <p:nvPr>
            <p:ph type="dt" sz="half" idx="10"/>
          </p:nvPr>
        </p:nvSpPr>
        <p:spPr/>
        <p:txBody>
          <a:bodyPr/>
          <a:lstStyle/>
          <a:p>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a:xfrm>
            <a:off x="7736681" y="6476998"/>
            <a:ext cx="1385887" cy="349191"/>
          </a:xfrm>
        </p:spPr>
        <p:txBody>
          <a:bodyPr/>
          <a:lstStyle>
            <a:lvl1pPr>
              <a:defRPr sz="1400">
                <a:solidFill>
                  <a:schemeClr val="tx1"/>
                </a:solidFill>
              </a:defRPr>
            </a:lvl1pPr>
          </a:lstStyle>
          <a:p>
            <a:fld id="{C3BEC371-4EE0-1B47-9D42-0E37AE35A073}"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7" name="Round Same Side Corner Rectangle 6"/>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fr-FR"/>
              <a:t>Cliquez et modifiez le titre</a:t>
            </a:r>
            <a:endParaRPr/>
          </a:p>
        </p:txBody>
      </p:sp>
      <p:sp>
        <p:nvSpPr>
          <p:cNvPr id="3" name="Date Placeholder 2"/>
          <p:cNvSpPr>
            <a:spLocks noGrp="1"/>
          </p:cNvSpPr>
          <p:nvPr>
            <p:ph type="dt" sz="half" idx="10"/>
          </p:nvPr>
        </p:nvSpPr>
        <p:spPr/>
        <p:txBody>
          <a:bodyPr/>
          <a:lstStyle/>
          <a:p>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a:xfrm>
            <a:off x="7758113" y="6516210"/>
            <a:ext cx="1385887" cy="341790"/>
          </a:xfrm>
        </p:spPr>
        <p:txBody>
          <a:bodyPr/>
          <a:lstStyle>
            <a:lvl1pPr>
              <a:defRPr sz="1400" b="1">
                <a:solidFill>
                  <a:schemeClr val="tx1"/>
                </a:solidFill>
              </a:defRPr>
            </a:lvl1pPr>
          </a:lstStyle>
          <a:p>
            <a:fld id="{C3BEC371-4EE0-1B47-9D42-0E37AE35A073}"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C3BEC371-4EE0-1B47-9D42-0E37AE35A073}" type="slidenum">
              <a:rPr lang="fr-FR" smtClean="0"/>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33" name="Rounded Rectangle 32"/>
          <p:cNvSpPr/>
          <p:nvPr/>
        </p:nvSpPr>
        <p:spPr>
          <a:xfrm>
            <a:off x="366713" y="1447800"/>
            <a:ext cx="3748087" cy="4800600"/>
          </a:xfrm>
          <a:prstGeom prst="roundRect">
            <a:avLst/>
          </a:prstGeom>
          <a:solidFill>
            <a:schemeClr val="accent1">
              <a:alpha val="60000"/>
            </a:schemeClr>
          </a:solidFill>
          <a:ln w="63500">
            <a:solidFill>
              <a:schemeClr val="accent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533399" y="1676400"/>
            <a:ext cx="3429000" cy="1066800"/>
          </a:xfrm>
        </p:spPr>
        <p:txBody>
          <a:bodyPr anchor="b"/>
          <a:lstStyle>
            <a:lvl1pPr algn="ctr">
              <a:lnSpc>
                <a:spcPct val="100000"/>
              </a:lnSpc>
              <a:defRPr sz="3000" b="0"/>
            </a:lvl1pPr>
          </a:lstStyle>
          <a:p>
            <a:r>
              <a:rPr lang="fr-FR"/>
              <a:t>Cliquez et modifiez le titre</a:t>
            </a:r>
            <a:endParaRPr/>
          </a:p>
        </p:txBody>
      </p:sp>
      <p:sp>
        <p:nvSpPr>
          <p:cNvPr id="3" name="Content Placeholder 2"/>
          <p:cNvSpPr>
            <a:spLocks noGrp="1"/>
          </p:cNvSpPr>
          <p:nvPr>
            <p:ph idx="1"/>
          </p:nvPr>
        </p:nvSpPr>
        <p:spPr>
          <a:xfrm>
            <a:off x="4504766" y="990600"/>
            <a:ext cx="4258234" cy="52578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4" name="Text Placeholder 3"/>
          <p:cNvSpPr>
            <a:spLocks noGrp="1"/>
          </p:cNvSpPr>
          <p:nvPr>
            <p:ph type="body" sz="half" idx="2"/>
          </p:nvPr>
        </p:nvSpPr>
        <p:spPr>
          <a:xfrm>
            <a:off x="533400" y="2850775"/>
            <a:ext cx="3429000" cy="3169025"/>
          </a:xfrm>
        </p:spPr>
        <p:txBody>
          <a:bodyPr>
            <a:normAutofit/>
          </a:bodyPr>
          <a:lstStyle>
            <a:lvl1pPr marL="0" indent="0" algn="ctr">
              <a:spcAft>
                <a:spcPts val="1000"/>
              </a:spcAft>
              <a:buNone/>
              <a:defRPr sz="16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C3BEC371-4EE0-1B47-9D42-0E37AE35A073}" type="slidenum">
              <a:rPr lang="fr-FR" smtClean="0"/>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7" name="Picture 6" descr="TextSlideOverlay.png"/>
          <p:cNvPicPr>
            <a:picLocks noChangeAspect="1"/>
          </p:cNvPicPr>
          <p:nvPr/>
        </p:nvPicPr>
        <p:blipFill>
          <a:blip r:embed="rId16"/>
          <a:stretch>
            <a:fillRect/>
          </a:stretch>
        </p:blipFill>
        <p:spPr>
          <a:xfrm>
            <a:off x="0" y="0"/>
            <a:ext cx="9144000" cy="6858000"/>
          </a:xfrm>
          <a:prstGeom prst="rect">
            <a:avLst/>
          </a:prstGeom>
        </p:spPr>
      </p:pic>
      <p:grpSp>
        <p:nvGrpSpPr>
          <p:cNvPr id="8" name="Group 7"/>
          <p:cNvGrpSpPr/>
          <p:nvPr/>
        </p:nvGrpSpPr>
        <p:grpSpPr>
          <a:xfrm>
            <a:off x="-573169" y="-607194"/>
            <a:ext cx="7563453" cy="1983277"/>
            <a:chOff x="-573169" y="-607194"/>
            <a:chExt cx="7563453" cy="1983277"/>
          </a:xfrm>
        </p:grpSpPr>
        <p:grpSp>
          <p:nvGrpSpPr>
            <p:cNvPr id="9" name="Group 32"/>
            <p:cNvGrpSpPr/>
            <p:nvPr userDrawn="1"/>
          </p:nvGrpSpPr>
          <p:grpSpPr>
            <a:xfrm>
              <a:off x="-263314" y="-607194"/>
              <a:ext cx="7253598" cy="1983277"/>
              <a:chOff x="-263314" y="-607194"/>
              <a:chExt cx="7253598" cy="1983277"/>
            </a:xfrm>
          </p:grpSpPr>
          <p:sp>
            <p:nvSpPr>
              <p:cNvPr id="11" name="Oval 10"/>
              <p:cNvSpPr/>
              <p:nvPr userDrawn="1"/>
            </p:nvSpPr>
            <p:spPr>
              <a:xfrm rot="4368687">
                <a:off x="2839420" y="-41330"/>
                <a:ext cx="581935" cy="790091"/>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2" name="Oval 11"/>
              <p:cNvSpPr/>
              <p:nvPr userDrawn="1"/>
            </p:nvSpPr>
            <p:spPr>
              <a:xfrm>
                <a:off x="334576" y="12540"/>
                <a:ext cx="1189424" cy="101213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3" name="Arc 12"/>
              <p:cNvSpPr/>
              <p:nvPr userDrawn="1"/>
            </p:nvSpPr>
            <p:spPr>
              <a:xfrm rot="6387309">
                <a:off x="5839613" y="-548177"/>
                <a:ext cx="1106354" cy="1194988"/>
              </a:xfrm>
              <a:prstGeom prst="arc">
                <a:avLst>
                  <a:gd name="adj1" fmla="val 15179737"/>
                  <a:gd name="adj2" fmla="val 444802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4" name="Oval 13"/>
              <p:cNvSpPr/>
              <p:nvPr userDrawn="1"/>
            </p:nvSpPr>
            <p:spPr>
              <a:xfrm>
                <a:off x="5472545" y="62345"/>
                <a:ext cx="609600" cy="4912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5" name="Pie 14"/>
              <p:cNvSpPr/>
              <p:nvPr userDrawn="1"/>
            </p:nvSpPr>
            <p:spPr>
              <a:xfrm>
                <a:off x="-7411" y="-607194"/>
                <a:ext cx="1385455" cy="1205753"/>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6" name="Pie 15"/>
              <p:cNvSpPr/>
              <p:nvPr userDrawn="1"/>
            </p:nvSpPr>
            <p:spPr>
              <a:xfrm>
                <a:off x="1905000" y="-402266"/>
                <a:ext cx="1600200" cy="800100"/>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7" name="Oval 16"/>
              <p:cNvSpPr/>
              <p:nvPr userDrawn="1"/>
            </p:nvSpPr>
            <p:spPr>
              <a:xfrm>
                <a:off x="2631141" y="762000"/>
                <a:ext cx="416859" cy="41685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8" name="Oval 17"/>
              <p:cNvSpPr/>
              <p:nvPr userDrawn="1"/>
            </p:nvSpPr>
            <p:spPr>
              <a:xfrm rot="2510439">
                <a:off x="170710" y="163548"/>
                <a:ext cx="778552" cy="982318"/>
              </a:xfrm>
              <a:prstGeom prst="ellipse">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9" name="Pie 18"/>
              <p:cNvSpPr/>
              <p:nvPr userDrawn="1"/>
            </p:nvSpPr>
            <p:spPr>
              <a:xfrm rot="16200000">
                <a:off x="-263314" y="842683"/>
                <a:ext cx="533400" cy="533400"/>
              </a:xfrm>
              <a:prstGeom prst="pie">
                <a:avLst>
                  <a:gd name="adj1" fmla="val 0"/>
                  <a:gd name="adj2" fmla="val 10777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0" name="Oval 19"/>
              <p:cNvSpPr/>
              <p:nvPr userDrawn="1"/>
            </p:nvSpPr>
            <p:spPr>
              <a:xfrm>
                <a:off x="1558635" y="491274"/>
                <a:ext cx="228600" cy="1945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1" name="Pie 20"/>
              <p:cNvSpPr/>
              <p:nvPr userDrawn="1"/>
            </p:nvSpPr>
            <p:spPr>
              <a:xfrm>
                <a:off x="990600" y="-603972"/>
                <a:ext cx="1385455" cy="1205753"/>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2" name="Pie 21"/>
              <p:cNvSpPr/>
              <p:nvPr userDrawn="1"/>
            </p:nvSpPr>
            <p:spPr>
              <a:xfrm>
                <a:off x="5181600" y="-343143"/>
                <a:ext cx="1600200" cy="685800"/>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3" name="Oval 22"/>
              <p:cNvSpPr/>
              <p:nvPr userDrawn="1"/>
            </p:nvSpPr>
            <p:spPr>
              <a:xfrm>
                <a:off x="5728855" y="62345"/>
                <a:ext cx="685800" cy="5334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4" name="Pie 23"/>
              <p:cNvSpPr/>
              <p:nvPr userDrawn="1"/>
            </p:nvSpPr>
            <p:spPr>
              <a:xfrm>
                <a:off x="6136341" y="-257607"/>
                <a:ext cx="838200" cy="527288"/>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5" name="Oval 24"/>
              <p:cNvSpPr/>
              <p:nvPr userDrawn="1"/>
            </p:nvSpPr>
            <p:spPr>
              <a:xfrm rot="4368687">
                <a:off x="3664192" y="-146482"/>
                <a:ext cx="581935" cy="909203"/>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6" name="Pie 25"/>
              <p:cNvSpPr/>
              <p:nvPr userDrawn="1"/>
            </p:nvSpPr>
            <p:spPr>
              <a:xfrm>
                <a:off x="4384965" y="-146937"/>
                <a:ext cx="300317" cy="300317"/>
              </a:xfrm>
              <a:prstGeom prst="pie">
                <a:avLst>
                  <a:gd name="adj1" fmla="val 0"/>
                  <a:gd name="adj2" fmla="val 10777084"/>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7" name="Pie 26"/>
              <p:cNvSpPr/>
              <p:nvPr userDrawn="1"/>
            </p:nvSpPr>
            <p:spPr>
              <a:xfrm>
                <a:off x="4756593" y="-119227"/>
                <a:ext cx="182880" cy="228600"/>
              </a:xfrm>
              <a:prstGeom prst="pie">
                <a:avLst>
                  <a:gd name="adj1" fmla="val 0"/>
                  <a:gd name="adj2" fmla="val 10777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8" name="Pie 27"/>
              <p:cNvSpPr/>
              <p:nvPr userDrawn="1"/>
            </p:nvSpPr>
            <p:spPr>
              <a:xfrm>
                <a:off x="5029200" y="-114543"/>
                <a:ext cx="228600" cy="228600"/>
              </a:xfrm>
              <a:prstGeom prst="pie">
                <a:avLst>
                  <a:gd name="adj1" fmla="val 0"/>
                  <a:gd name="adj2" fmla="val 10777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9" name="Oval 28"/>
              <p:cNvSpPr/>
              <p:nvPr userDrawn="1"/>
            </p:nvSpPr>
            <p:spPr>
              <a:xfrm>
                <a:off x="2403765" y="0"/>
                <a:ext cx="665018" cy="665018"/>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0" name="Pie 29"/>
              <p:cNvSpPr/>
              <p:nvPr userDrawn="1"/>
            </p:nvSpPr>
            <p:spPr>
              <a:xfrm>
                <a:off x="3012141" y="-299172"/>
                <a:ext cx="838200" cy="609600"/>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10" name="Pie 9"/>
            <p:cNvSpPr/>
            <p:nvPr userDrawn="1"/>
          </p:nvSpPr>
          <p:spPr>
            <a:xfrm rot="16200000">
              <a:off x="-431058" y="-79768"/>
              <a:ext cx="852056" cy="1136277"/>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 name="Title Placeholder 1"/>
          <p:cNvSpPr>
            <a:spLocks noGrp="1"/>
          </p:cNvSpPr>
          <p:nvPr>
            <p:ph type="title"/>
          </p:nvPr>
        </p:nvSpPr>
        <p:spPr>
          <a:xfrm>
            <a:off x="712788" y="1371600"/>
            <a:ext cx="7716837" cy="1447800"/>
          </a:xfrm>
          <a:prstGeom prst="rect">
            <a:avLst/>
          </a:prstGeom>
        </p:spPr>
        <p:txBody>
          <a:bodyPr vert="horz" lIns="91440" tIns="45720" rIns="91440" bIns="45720" rtlCol="0" anchor="ctr">
            <a:noAutofit/>
          </a:bodyPr>
          <a:lstStyle/>
          <a:p>
            <a:r>
              <a:rPr lang="fr-FR"/>
              <a:t>Cliquez et modifiez le titre</a:t>
            </a:r>
            <a:endParaRPr/>
          </a:p>
        </p:txBody>
      </p:sp>
      <p:sp>
        <p:nvSpPr>
          <p:cNvPr id="3" name="Text Placeholder 2"/>
          <p:cNvSpPr>
            <a:spLocks noGrp="1"/>
          </p:cNvSpPr>
          <p:nvPr>
            <p:ph type="body" idx="1"/>
          </p:nvPr>
        </p:nvSpPr>
        <p:spPr>
          <a:xfrm>
            <a:off x="712788" y="3012142"/>
            <a:ext cx="7716838" cy="338865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4" name="Date Placeholder 3"/>
          <p:cNvSpPr>
            <a:spLocks noGrp="1"/>
          </p:cNvSpPr>
          <p:nvPr>
            <p:ph type="dt" sz="half" idx="2"/>
          </p:nvPr>
        </p:nvSpPr>
        <p:spPr>
          <a:xfrm>
            <a:off x="77040" y="300690"/>
            <a:ext cx="2743200" cy="182880"/>
          </a:xfrm>
          <a:prstGeom prst="rect">
            <a:avLst/>
          </a:prstGeom>
        </p:spPr>
        <p:txBody>
          <a:bodyPr vert="horz" lIns="91440" tIns="45720" rIns="91440" bIns="45720" rtlCol="0" anchor="ctr"/>
          <a:lstStyle>
            <a:lvl1pPr algn="l">
              <a:lnSpc>
                <a:spcPts val="1200"/>
              </a:lnSpc>
              <a:defRPr sz="1000" baseline="0">
                <a:solidFill>
                  <a:schemeClr val="bg1"/>
                </a:solidFill>
              </a:defRPr>
            </a:lvl1pPr>
          </a:lstStyle>
          <a:p>
            <a:endParaRPr lang="fr-FR" dirty="0"/>
          </a:p>
        </p:txBody>
      </p:sp>
      <p:sp>
        <p:nvSpPr>
          <p:cNvPr id="5" name="Footer Placeholder 4"/>
          <p:cNvSpPr>
            <a:spLocks noGrp="1"/>
          </p:cNvSpPr>
          <p:nvPr>
            <p:ph type="ftr" sz="quarter" idx="3"/>
          </p:nvPr>
        </p:nvSpPr>
        <p:spPr>
          <a:xfrm>
            <a:off x="76200" y="116541"/>
            <a:ext cx="2743200" cy="182880"/>
          </a:xfrm>
          <a:prstGeom prst="rect">
            <a:avLst/>
          </a:prstGeom>
        </p:spPr>
        <p:txBody>
          <a:bodyPr vert="horz" lIns="91440" tIns="45720" rIns="91440" bIns="45720" rtlCol="0" anchor="ctr"/>
          <a:lstStyle>
            <a:lvl1pPr algn="l">
              <a:lnSpc>
                <a:spcPts val="1200"/>
              </a:lnSpc>
              <a:defRPr sz="1000" baseline="0">
                <a:solidFill>
                  <a:schemeClr val="bg1"/>
                </a:solidFill>
              </a:defRPr>
            </a:lvl1pPr>
          </a:lstStyle>
          <a:p>
            <a:endParaRPr lang="fr-FR" dirty="0"/>
          </a:p>
        </p:txBody>
      </p:sp>
      <p:sp>
        <p:nvSpPr>
          <p:cNvPr id="6" name="Slide Number Placeholder 5"/>
          <p:cNvSpPr>
            <a:spLocks noGrp="1"/>
          </p:cNvSpPr>
          <p:nvPr>
            <p:ph type="sldNum" sz="quarter" idx="4"/>
          </p:nvPr>
        </p:nvSpPr>
        <p:spPr>
          <a:xfrm>
            <a:off x="76200" y="605491"/>
            <a:ext cx="1385887" cy="232710"/>
          </a:xfrm>
          <a:prstGeom prst="rect">
            <a:avLst/>
          </a:prstGeom>
        </p:spPr>
        <p:txBody>
          <a:bodyPr vert="horz" lIns="91440" tIns="45720" rIns="91440" bIns="45720" rtlCol="0" anchor="ctr"/>
          <a:lstStyle>
            <a:lvl1pPr algn="l">
              <a:defRPr sz="1200">
                <a:solidFill>
                  <a:schemeClr val="bg1"/>
                </a:solidFill>
              </a:defRPr>
            </a:lvl1pPr>
          </a:lstStyle>
          <a:p>
            <a:fld id="{C3BEC371-4EE0-1B47-9D42-0E37AE35A073}" type="slidenum">
              <a:rPr lang="fr-FR" smtClean="0"/>
              <a:t>‹N°›</a:t>
            </a:fld>
            <a:endParaRPr lang="fr-FR" dirty="0"/>
          </a:p>
        </p:txBody>
      </p:sp>
      <p:sp>
        <p:nvSpPr>
          <p:cNvPr id="31" name="Rectangle 30"/>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hdr="0" ftr="0" dt="0"/>
  <p:txStyles>
    <p:titleStyle>
      <a:lvl1pPr algn="l" defTabSz="914400" rtl="0" eaLnBrk="1" latinLnBrk="0" hangingPunct="1">
        <a:lnSpc>
          <a:spcPts val="5600"/>
        </a:lnSpc>
        <a:spcBef>
          <a:spcPct val="0"/>
        </a:spcBef>
        <a:buNone/>
        <a:defRPr sz="4600" kern="1200">
          <a:solidFill>
            <a:schemeClr val="bg1"/>
          </a:solidFill>
          <a:latin typeface="+mj-lt"/>
          <a:ea typeface="+mj-ea"/>
          <a:cs typeface="+mj-cs"/>
        </a:defRPr>
      </a:lvl1pPr>
    </p:titleStyle>
    <p:bodyStyle>
      <a:lvl1pPr marL="342900" indent="-342900" algn="l" defTabSz="914400" rtl="0" eaLnBrk="1" latinLnBrk="0" hangingPunct="1">
        <a:spcBef>
          <a:spcPts val="0"/>
        </a:spcBef>
        <a:spcAft>
          <a:spcPts val="2000"/>
        </a:spcAft>
        <a:buFontTx/>
        <a:buBlip>
          <a:blip r:embed="rId17"/>
        </a:buBlip>
        <a:defRPr sz="2400" kern="1200">
          <a:solidFill>
            <a:schemeClr val="bg1"/>
          </a:solidFill>
          <a:effectLst>
            <a:outerShdw blurRad="38100" dist="38100" dir="2700000" algn="tl">
              <a:srgbClr val="000000">
                <a:alpha val="43137"/>
              </a:srgbClr>
            </a:outerShdw>
          </a:effectLst>
          <a:latin typeface="+mn-lt"/>
          <a:ea typeface="+mn-ea"/>
          <a:cs typeface="+mn-cs"/>
        </a:defRPr>
      </a:lvl1pPr>
      <a:lvl2pPr marL="631825" indent="-282575" algn="l" defTabSz="914400" rtl="0" eaLnBrk="1" latinLnBrk="0" hangingPunct="1">
        <a:spcBef>
          <a:spcPts val="0"/>
        </a:spcBef>
        <a:spcAft>
          <a:spcPts val="1000"/>
        </a:spcAft>
        <a:buFontTx/>
        <a:buBlip>
          <a:blip r:embed="rId17"/>
        </a:buBlip>
        <a:defRPr sz="2200" kern="1200">
          <a:solidFill>
            <a:schemeClr val="bg1"/>
          </a:solidFill>
          <a:effectLst>
            <a:outerShdw blurRad="38100" dist="38100" dir="2700000" algn="tl">
              <a:srgbClr val="000000">
                <a:alpha val="43137"/>
              </a:srgbClr>
            </a:outerShdw>
          </a:effectLst>
          <a:latin typeface="+mn-lt"/>
          <a:ea typeface="+mn-ea"/>
          <a:cs typeface="+mn-cs"/>
        </a:defRPr>
      </a:lvl2pPr>
      <a:lvl3pPr marL="914400" indent="-282575" algn="l" defTabSz="914400" rtl="0" eaLnBrk="1" latinLnBrk="0" hangingPunct="1">
        <a:spcBef>
          <a:spcPts val="0"/>
        </a:spcBef>
        <a:spcAft>
          <a:spcPts val="1000"/>
        </a:spcAft>
        <a:buFontTx/>
        <a:buBlip>
          <a:blip r:embed="rId17"/>
        </a:buBlip>
        <a:defRPr sz="2000" kern="1200">
          <a:solidFill>
            <a:schemeClr val="bg1"/>
          </a:solidFill>
          <a:effectLst>
            <a:outerShdw blurRad="38100" dist="38100" dir="2700000" algn="tl">
              <a:srgbClr val="000000">
                <a:alpha val="43137"/>
              </a:srgbClr>
            </a:outerShdw>
          </a:effectLst>
          <a:latin typeface="+mn-lt"/>
          <a:ea typeface="+mn-ea"/>
          <a:cs typeface="+mn-cs"/>
        </a:defRPr>
      </a:lvl3pPr>
      <a:lvl4pPr marL="1196975" indent="-282575" algn="l" defTabSz="914400" rtl="0" eaLnBrk="1" latinLnBrk="0" hangingPunct="1">
        <a:spcBef>
          <a:spcPts val="0"/>
        </a:spcBef>
        <a:spcAft>
          <a:spcPts val="1000"/>
        </a:spcAft>
        <a:buFontTx/>
        <a:buBlip>
          <a:blip r:embed="rId17"/>
        </a:buBlip>
        <a:defRPr sz="1800" kern="1200">
          <a:solidFill>
            <a:schemeClr val="bg1"/>
          </a:solidFill>
          <a:effectLst>
            <a:outerShdw blurRad="38100" dist="38100" dir="2700000" algn="tl">
              <a:srgbClr val="000000">
                <a:alpha val="43137"/>
              </a:srgbClr>
            </a:outerShdw>
          </a:effectLst>
          <a:latin typeface="+mn-lt"/>
          <a:ea typeface="+mn-ea"/>
          <a:cs typeface="+mn-cs"/>
        </a:defRPr>
      </a:lvl4pPr>
      <a:lvl5pPr marL="1492250" indent="-295275" algn="l" defTabSz="914400" rtl="0" eaLnBrk="1" latinLnBrk="0" hangingPunct="1">
        <a:spcBef>
          <a:spcPts val="0"/>
        </a:spcBef>
        <a:spcAft>
          <a:spcPts val="1000"/>
        </a:spcAft>
        <a:buFontTx/>
        <a:buBlip>
          <a:blip r:embed="rId17"/>
        </a:buBlip>
        <a:defRPr sz="1800" kern="1200">
          <a:solidFill>
            <a:schemeClr val="bg1"/>
          </a:solidFill>
          <a:effectLst>
            <a:outerShdw blurRad="38100" dist="38100" dir="2700000" algn="tl">
              <a:srgbClr val="000000">
                <a:alpha val="43137"/>
              </a:srgbClr>
            </a:outerShdw>
          </a:effectLst>
          <a:latin typeface="+mn-lt"/>
          <a:ea typeface="+mn-ea"/>
          <a:cs typeface="+mn-cs"/>
        </a:defRPr>
      </a:lvl5pPr>
      <a:lvl6pPr marL="1774825" indent="-288925" algn="l" defTabSz="914400" rtl="0" eaLnBrk="1" latinLnBrk="0" hangingPunct="1">
        <a:spcBef>
          <a:spcPts val="0"/>
        </a:spcBef>
        <a:spcAft>
          <a:spcPts val="600"/>
        </a:spcAft>
        <a:buFontTx/>
        <a:buBlip>
          <a:blip r:embed="rId17"/>
        </a:buBlip>
        <a:defRPr lang="en-US" sz="1800" kern="1200" dirty="0" smtClean="0">
          <a:solidFill>
            <a:schemeClr val="bg1"/>
          </a:solidFill>
          <a:effectLst>
            <a:outerShdw blurRad="38100" dist="38100" dir="2700000" algn="tl">
              <a:srgbClr val="000000">
                <a:alpha val="43137"/>
              </a:srgbClr>
            </a:outerShdw>
          </a:effectLst>
          <a:latin typeface="+mn-lt"/>
          <a:ea typeface="+mn-ea"/>
          <a:cs typeface="+mn-cs"/>
        </a:defRPr>
      </a:lvl6pPr>
      <a:lvl7pPr marL="2055813" indent="-288925" algn="l" defTabSz="914400" rtl="0" eaLnBrk="1" latinLnBrk="0" hangingPunct="1">
        <a:spcBef>
          <a:spcPts val="0"/>
        </a:spcBef>
        <a:spcAft>
          <a:spcPts val="600"/>
        </a:spcAft>
        <a:buFontTx/>
        <a:buBlip>
          <a:blip r:embed="rId17"/>
        </a:buBlip>
        <a:defRPr lang="en-US" sz="1800" kern="1200" dirty="0" smtClean="0">
          <a:solidFill>
            <a:schemeClr val="bg1"/>
          </a:solidFill>
          <a:effectLst>
            <a:outerShdw blurRad="38100" dist="38100" dir="2700000" algn="tl">
              <a:srgbClr val="000000">
                <a:alpha val="43137"/>
              </a:srgbClr>
            </a:outerShdw>
          </a:effectLst>
          <a:latin typeface="+mn-lt"/>
          <a:ea typeface="+mn-ea"/>
          <a:cs typeface="+mn-cs"/>
        </a:defRPr>
      </a:lvl7pPr>
      <a:lvl8pPr marL="2344738" indent="-288925" algn="l" defTabSz="914400" rtl="0" eaLnBrk="1" latinLnBrk="0" hangingPunct="1">
        <a:spcBef>
          <a:spcPts val="0"/>
        </a:spcBef>
        <a:spcAft>
          <a:spcPts val="600"/>
        </a:spcAft>
        <a:buFontTx/>
        <a:buBlip>
          <a:blip r:embed="rId17"/>
        </a:buBlip>
        <a:defRPr lang="en-US" sz="1800" kern="1200" dirty="0" smtClean="0">
          <a:solidFill>
            <a:schemeClr val="bg1"/>
          </a:solidFill>
          <a:effectLst>
            <a:outerShdw blurRad="38100" dist="38100" dir="2700000" algn="tl">
              <a:srgbClr val="000000">
                <a:alpha val="43137"/>
              </a:srgbClr>
            </a:outerShdw>
          </a:effectLst>
          <a:latin typeface="+mn-lt"/>
          <a:ea typeface="+mn-ea"/>
          <a:cs typeface="+mn-cs"/>
        </a:defRPr>
      </a:lvl8pPr>
      <a:lvl9pPr marL="2625725" indent="-288925" algn="l" defTabSz="914400" rtl="0" eaLnBrk="1" latinLnBrk="0" hangingPunct="1">
        <a:spcBef>
          <a:spcPts val="0"/>
        </a:spcBef>
        <a:spcAft>
          <a:spcPts val="600"/>
        </a:spcAft>
        <a:buFontTx/>
        <a:buBlip>
          <a:blip r:embed="rId17"/>
        </a:buBlip>
        <a:defRPr lang="en-US" sz="1800" kern="1200" dirty="0">
          <a:solidFill>
            <a:schemeClr val="bg1"/>
          </a:solidFill>
          <a:effectLst>
            <a:outerShdw blurRad="38100" dist="38100" dir="2700000" algn="tl">
              <a:srgbClr val="000000">
                <a:alpha val="43137"/>
              </a:srgbClr>
            </a:outerShdw>
          </a:effectLst>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algn="ctr"/>
            <a:r>
              <a:rPr lang="fr-FR" sz="5400" dirty="0">
                <a:latin typeface="Times New Roman"/>
                <a:cs typeface="Times New Roman"/>
              </a:rPr>
              <a:t>Audit Marketing </a:t>
            </a:r>
          </a:p>
        </p:txBody>
      </p:sp>
      <p:sp>
        <p:nvSpPr>
          <p:cNvPr id="3" name="Sous-titre 2"/>
          <p:cNvSpPr>
            <a:spLocks noGrp="1"/>
          </p:cNvSpPr>
          <p:nvPr>
            <p:ph type="subTitle" idx="1"/>
          </p:nvPr>
        </p:nvSpPr>
        <p:spPr/>
        <p:txBody>
          <a:bodyPr/>
          <a:lstStyle/>
          <a:p>
            <a:pPr algn="ctr"/>
            <a:r>
              <a:rPr lang="fr-FR" b="1" i="1" u="sng" dirty="0">
                <a:latin typeface="Times New Roman"/>
                <a:cs typeface="Times New Roman"/>
              </a:rPr>
              <a:t>Réalisé par</a:t>
            </a:r>
            <a:r>
              <a:rPr lang="fr-FR" dirty="0">
                <a:latin typeface="Times New Roman"/>
                <a:cs typeface="Times New Roman"/>
              </a:rPr>
              <a:t>: Pr Sarra MRANI ZENTAR</a:t>
            </a:r>
          </a:p>
        </p:txBody>
      </p:sp>
    </p:spTree>
    <p:extLst>
      <p:ext uri="{BB962C8B-B14F-4D97-AF65-F5344CB8AC3E}">
        <p14:creationId xmlns:p14="http://schemas.microsoft.com/office/powerpoint/2010/main" val="2878431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2788" y="1371600"/>
            <a:ext cx="8212920" cy="1447800"/>
          </a:xfrm>
        </p:spPr>
        <p:txBody>
          <a:bodyPr/>
          <a:lstStyle/>
          <a:p>
            <a:pPr algn="ctr"/>
            <a:br>
              <a:rPr lang="fr-FR" sz="2700" b="1" i="1" dirty="0">
                <a:latin typeface="Times New Roman"/>
                <a:cs typeface="Times New Roman"/>
              </a:rPr>
            </a:br>
            <a:r>
              <a:rPr lang="fr-FR" sz="2700" b="1" i="1" dirty="0">
                <a:latin typeface="Times New Roman"/>
                <a:cs typeface="Times New Roman"/>
              </a:rPr>
              <a:t>Mettez en œuvre efficacement la méthodologie d’Audit Marketing </a:t>
            </a:r>
            <a:br>
              <a:rPr lang="fr-FR" sz="2800" b="1" i="1" dirty="0">
                <a:latin typeface="Times New Roman"/>
                <a:cs typeface="Times New Roman"/>
              </a:rPr>
            </a:br>
            <a:endParaRPr lang="fr-FR" sz="2800" b="1" i="1" dirty="0">
              <a:latin typeface="Times New Roman"/>
              <a:cs typeface="Times New Roman"/>
            </a:endParaRPr>
          </a:p>
        </p:txBody>
      </p:sp>
      <p:sp>
        <p:nvSpPr>
          <p:cNvPr id="3" name="Espace réservé du contenu 2"/>
          <p:cNvSpPr>
            <a:spLocks noGrp="1"/>
          </p:cNvSpPr>
          <p:nvPr>
            <p:ph idx="1"/>
          </p:nvPr>
        </p:nvSpPr>
        <p:spPr>
          <a:xfrm>
            <a:off x="254000" y="3012142"/>
            <a:ext cx="8671708" cy="3388658"/>
          </a:xfrm>
        </p:spPr>
        <p:txBody>
          <a:bodyPr/>
          <a:lstStyle/>
          <a:p>
            <a:pPr algn="just"/>
            <a:r>
              <a:rPr lang="fr-FR" b="1" i="1" u="sng" dirty="0">
                <a:latin typeface="Times New Roman"/>
                <a:cs typeface="Times New Roman"/>
              </a:rPr>
              <a:t>Réaliser des interviews avec les principaux acteurs de l’organisation</a:t>
            </a:r>
          </a:p>
          <a:p>
            <a:pPr marL="0" indent="0" algn="just">
              <a:buNone/>
            </a:pPr>
            <a:r>
              <a:rPr lang="fr-FR" dirty="0">
                <a:latin typeface="Times New Roman"/>
                <a:cs typeface="Times New Roman"/>
              </a:rPr>
              <a:t>L’audit en lui-même ne peut pas être mené à bien sans une phase d’immersion préalable. Ceci implique que vous imprégniez du climat général de l’entreprise. </a:t>
            </a:r>
          </a:p>
        </p:txBody>
      </p:sp>
      <p:sp>
        <p:nvSpPr>
          <p:cNvPr id="4" name="Espace réservé du numéro de diapositive 3">
            <a:extLst>
              <a:ext uri="{FF2B5EF4-FFF2-40B4-BE49-F238E27FC236}">
                <a16:creationId xmlns:a16="http://schemas.microsoft.com/office/drawing/2014/main" id="{C2C9DB95-28EE-AD9F-4918-FE097D848524}"/>
              </a:ext>
            </a:extLst>
          </p:cNvPr>
          <p:cNvSpPr>
            <a:spLocks noGrp="1"/>
          </p:cNvSpPr>
          <p:nvPr>
            <p:ph type="sldNum" sz="quarter" idx="12"/>
          </p:nvPr>
        </p:nvSpPr>
        <p:spPr/>
        <p:txBody>
          <a:bodyPr/>
          <a:lstStyle/>
          <a:p>
            <a:fld id="{C3BEC371-4EE0-1B47-9D42-0E37AE35A073}" type="slidenum">
              <a:rPr lang="fr-FR" smtClean="0"/>
              <a:t>10</a:t>
            </a:fld>
            <a:endParaRPr lang="fr-FR" dirty="0"/>
          </a:p>
        </p:txBody>
      </p:sp>
    </p:spTree>
    <p:extLst>
      <p:ext uri="{BB962C8B-B14F-4D97-AF65-F5344CB8AC3E}">
        <p14:creationId xmlns:p14="http://schemas.microsoft.com/office/powerpoint/2010/main" val="1396561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2788" y="1371600"/>
            <a:ext cx="8212920" cy="1447800"/>
          </a:xfrm>
        </p:spPr>
        <p:txBody>
          <a:bodyPr/>
          <a:lstStyle/>
          <a:p>
            <a:pPr algn="ctr"/>
            <a:br>
              <a:rPr lang="fr-FR" sz="2700" b="1" i="1" dirty="0">
                <a:latin typeface="Times New Roman"/>
                <a:cs typeface="Times New Roman"/>
              </a:rPr>
            </a:br>
            <a:r>
              <a:rPr lang="fr-FR" sz="2700" b="1" i="1" dirty="0">
                <a:latin typeface="Times New Roman"/>
                <a:cs typeface="Times New Roman"/>
              </a:rPr>
              <a:t>Mettez en œuvre efficacement la méthodologie d’Audit Marketing </a:t>
            </a:r>
            <a:br>
              <a:rPr lang="fr-FR" sz="2800" b="1" i="1" dirty="0">
                <a:latin typeface="Times New Roman"/>
                <a:cs typeface="Times New Roman"/>
              </a:rPr>
            </a:br>
            <a:endParaRPr lang="fr-FR" sz="2800" b="1" i="1" dirty="0">
              <a:latin typeface="Times New Roman"/>
              <a:cs typeface="Times New Roman"/>
            </a:endParaRPr>
          </a:p>
        </p:txBody>
      </p:sp>
      <p:sp>
        <p:nvSpPr>
          <p:cNvPr id="3" name="Espace réservé du contenu 2"/>
          <p:cNvSpPr>
            <a:spLocks noGrp="1"/>
          </p:cNvSpPr>
          <p:nvPr>
            <p:ph idx="1"/>
          </p:nvPr>
        </p:nvSpPr>
        <p:spPr>
          <a:xfrm>
            <a:off x="0" y="3012142"/>
            <a:ext cx="8925708" cy="3388658"/>
          </a:xfrm>
        </p:spPr>
        <p:txBody>
          <a:bodyPr/>
          <a:lstStyle/>
          <a:p>
            <a:pPr algn="just"/>
            <a:r>
              <a:rPr lang="fr-FR" b="1" i="1" u="sng" dirty="0">
                <a:latin typeface="Times New Roman"/>
                <a:cs typeface="Times New Roman"/>
              </a:rPr>
              <a:t>Interviewer les dirigeants</a:t>
            </a:r>
            <a:r>
              <a:rPr lang="fr-FR" dirty="0">
                <a:latin typeface="Times New Roman"/>
                <a:cs typeface="Times New Roman"/>
              </a:rPr>
              <a:t>: Ce sont les personnes clefs qui ont le pouvoir de décision. </a:t>
            </a:r>
          </a:p>
          <a:p>
            <a:pPr algn="just"/>
            <a:r>
              <a:rPr lang="fr-FR" dirty="0">
                <a:latin typeface="Times New Roman"/>
                <a:cs typeface="Times New Roman"/>
              </a:rPr>
              <a:t>Ce diagnostic avec les dirigeants a un objectif double : </a:t>
            </a:r>
          </a:p>
          <a:p>
            <a:pPr lvl="4" algn="just">
              <a:buFont typeface="Arial"/>
              <a:buChar char="•"/>
            </a:pPr>
            <a:r>
              <a:rPr lang="fr-FR" sz="2400" dirty="0">
                <a:latin typeface="Times New Roman"/>
                <a:cs typeface="Times New Roman"/>
              </a:rPr>
              <a:t>Comprendre la vision marketing des dirigeants, cadres et employés et l’image perçue par les partenaires extérieurs.</a:t>
            </a:r>
          </a:p>
          <a:p>
            <a:pPr lvl="4" algn="just">
              <a:buFont typeface="Arial"/>
              <a:buChar char="•"/>
            </a:pPr>
            <a:r>
              <a:rPr lang="fr-FR" sz="2400" dirty="0">
                <a:latin typeface="Times New Roman"/>
                <a:cs typeface="Times New Roman"/>
              </a:rPr>
              <a:t>Recueillir des informations sur les principaux points de l’audit. </a:t>
            </a:r>
          </a:p>
        </p:txBody>
      </p:sp>
      <p:sp>
        <p:nvSpPr>
          <p:cNvPr id="4" name="Espace réservé du numéro de diapositive 3">
            <a:extLst>
              <a:ext uri="{FF2B5EF4-FFF2-40B4-BE49-F238E27FC236}">
                <a16:creationId xmlns:a16="http://schemas.microsoft.com/office/drawing/2014/main" id="{758899E0-D05E-5507-6184-2F603121EFA5}"/>
              </a:ext>
            </a:extLst>
          </p:cNvPr>
          <p:cNvSpPr>
            <a:spLocks noGrp="1"/>
          </p:cNvSpPr>
          <p:nvPr>
            <p:ph type="sldNum" sz="quarter" idx="12"/>
          </p:nvPr>
        </p:nvSpPr>
        <p:spPr/>
        <p:txBody>
          <a:bodyPr/>
          <a:lstStyle/>
          <a:p>
            <a:fld id="{C3BEC371-4EE0-1B47-9D42-0E37AE35A073}" type="slidenum">
              <a:rPr lang="fr-FR" smtClean="0"/>
              <a:t>11</a:t>
            </a:fld>
            <a:endParaRPr lang="fr-FR" dirty="0"/>
          </a:p>
        </p:txBody>
      </p:sp>
    </p:spTree>
    <p:extLst>
      <p:ext uri="{BB962C8B-B14F-4D97-AF65-F5344CB8AC3E}">
        <p14:creationId xmlns:p14="http://schemas.microsoft.com/office/powerpoint/2010/main" val="1395132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1" presetID="43" presetClass="entr" presetSubtype="0"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
                                        <p:tgtEl>
                                          <p:spTgt spid="3">
                                            <p:txEl>
                                              <p:pRg st="2" end="2"/>
                                            </p:txEl>
                                          </p:spTgt>
                                        </p:tgtEl>
                                      </p:cBhvr>
                                    </p:animEffect>
                                    <p:anim calcmode="lin" valueType="num">
                                      <p:cBhvr>
                                        <p:cTn id="24"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6"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7"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8" presetID="43" presetClass="entr" presetSubtype="0" fill="hold" grpId="0" nodeType="with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100"/>
                                        <p:tgtEl>
                                          <p:spTgt spid="3">
                                            <p:txEl>
                                              <p:pRg st="3" end="3"/>
                                            </p:txEl>
                                          </p:spTgt>
                                        </p:tgtEl>
                                      </p:cBhvr>
                                    </p:animEffect>
                                    <p:anim calcmode="lin" valueType="num">
                                      <p:cBhvr>
                                        <p:cTn id="31"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2"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3"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4"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2788" y="1371600"/>
            <a:ext cx="8212920" cy="1447800"/>
          </a:xfrm>
        </p:spPr>
        <p:txBody>
          <a:bodyPr/>
          <a:lstStyle/>
          <a:p>
            <a:pPr algn="ctr"/>
            <a:br>
              <a:rPr lang="fr-FR" sz="2700" b="1" i="1" dirty="0">
                <a:latin typeface="Times New Roman"/>
                <a:cs typeface="Times New Roman"/>
              </a:rPr>
            </a:br>
            <a:r>
              <a:rPr lang="fr-FR" sz="2700" b="1" i="1" dirty="0">
                <a:latin typeface="Times New Roman"/>
                <a:cs typeface="Times New Roman"/>
              </a:rPr>
              <a:t>Mettez en œuvre efficacement la méthodologie d’Audit Marketing </a:t>
            </a:r>
            <a:br>
              <a:rPr lang="fr-FR" sz="2800" b="1" i="1" dirty="0">
                <a:latin typeface="Times New Roman"/>
                <a:cs typeface="Times New Roman"/>
              </a:rPr>
            </a:br>
            <a:endParaRPr lang="fr-FR" sz="2800" b="1" i="1" dirty="0">
              <a:latin typeface="Times New Roman"/>
              <a:cs typeface="Times New Roman"/>
            </a:endParaRPr>
          </a:p>
        </p:txBody>
      </p:sp>
      <p:sp>
        <p:nvSpPr>
          <p:cNvPr id="3" name="Espace réservé du contenu 2"/>
          <p:cNvSpPr>
            <a:spLocks noGrp="1"/>
          </p:cNvSpPr>
          <p:nvPr>
            <p:ph idx="1"/>
          </p:nvPr>
        </p:nvSpPr>
        <p:spPr>
          <a:xfrm>
            <a:off x="388074" y="3012142"/>
            <a:ext cx="8537634" cy="3388658"/>
          </a:xfrm>
        </p:spPr>
        <p:txBody>
          <a:bodyPr/>
          <a:lstStyle/>
          <a:p>
            <a:pPr algn="just"/>
            <a:r>
              <a:rPr lang="fr-FR" b="1" i="1" u="sng" dirty="0">
                <a:latin typeface="Times New Roman"/>
                <a:cs typeface="Times New Roman"/>
              </a:rPr>
              <a:t>Interviewer les cadres</a:t>
            </a:r>
            <a:r>
              <a:rPr lang="fr-FR" dirty="0">
                <a:latin typeface="Times New Roman"/>
                <a:cs typeface="Times New Roman"/>
              </a:rPr>
              <a:t>: Ces entretiens ont un caractère plus technique. Ainsi, les cadres vont présenter chacun leurs services, leurs objectifs, leurs philosophies, leurs moyens et leurs collaborateurs.  </a:t>
            </a:r>
          </a:p>
        </p:txBody>
      </p:sp>
      <p:sp>
        <p:nvSpPr>
          <p:cNvPr id="4" name="Espace réservé du numéro de diapositive 3">
            <a:extLst>
              <a:ext uri="{FF2B5EF4-FFF2-40B4-BE49-F238E27FC236}">
                <a16:creationId xmlns:a16="http://schemas.microsoft.com/office/drawing/2014/main" id="{3CA911B5-DEC0-B450-8CA5-CE40DC812298}"/>
              </a:ext>
            </a:extLst>
          </p:cNvPr>
          <p:cNvSpPr>
            <a:spLocks noGrp="1"/>
          </p:cNvSpPr>
          <p:nvPr>
            <p:ph type="sldNum" sz="quarter" idx="12"/>
          </p:nvPr>
        </p:nvSpPr>
        <p:spPr/>
        <p:txBody>
          <a:bodyPr/>
          <a:lstStyle/>
          <a:p>
            <a:fld id="{C3BEC371-4EE0-1B47-9D42-0E37AE35A073}" type="slidenum">
              <a:rPr lang="fr-FR" smtClean="0"/>
              <a:t>12</a:t>
            </a:fld>
            <a:endParaRPr lang="fr-FR" dirty="0"/>
          </a:p>
        </p:txBody>
      </p:sp>
    </p:spTree>
    <p:extLst>
      <p:ext uri="{BB962C8B-B14F-4D97-AF65-F5344CB8AC3E}">
        <p14:creationId xmlns:p14="http://schemas.microsoft.com/office/powerpoint/2010/main" val="1395132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2788" y="1371600"/>
            <a:ext cx="8212920" cy="1447800"/>
          </a:xfrm>
        </p:spPr>
        <p:txBody>
          <a:bodyPr/>
          <a:lstStyle/>
          <a:p>
            <a:pPr algn="ctr"/>
            <a:br>
              <a:rPr lang="fr-FR" sz="2700" b="1" i="1" dirty="0">
                <a:latin typeface="Times New Roman"/>
                <a:cs typeface="Times New Roman"/>
              </a:rPr>
            </a:br>
            <a:r>
              <a:rPr lang="fr-FR" sz="2700" b="1" i="1" dirty="0">
                <a:latin typeface="Times New Roman"/>
                <a:cs typeface="Times New Roman"/>
              </a:rPr>
              <a:t>Mettez en œuvre efficacement la méthodologie d’Audit Marketing </a:t>
            </a:r>
            <a:br>
              <a:rPr lang="fr-FR" sz="2800" b="1" i="1" dirty="0">
                <a:latin typeface="Times New Roman"/>
                <a:cs typeface="Times New Roman"/>
              </a:rPr>
            </a:br>
            <a:endParaRPr lang="fr-FR" sz="2800" b="1" i="1" dirty="0">
              <a:latin typeface="Times New Roman"/>
              <a:cs typeface="Times New Roman"/>
            </a:endParaRPr>
          </a:p>
        </p:txBody>
      </p:sp>
      <p:sp>
        <p:nvSpPr>
          <p:cNvPr id="3" name="Espace réservé du contenu 2"/>
          <p:cNvSpPr>
            <a:spLocks noGrp="1"/>
          </p:cNvSpPr>
          <p:nvPr>
            <p:ph idx="1"/>
          </p:nvPr>
        </p:nvSpPr>
        <p:spPr>
          <a:xfrm>
            <a:off x="712788" y="3012142"/>
            <a:ext cx="8071802" cy="3388658"/>
          </a:xfrm>
        </p:spPr>
        <p:txBody>
          <a:bodyPr/>
          <a:lstStyle/>
          <a:p>
            <a:pPr algn="just"/>
            <a:r>
              <a:rPr lang="fr-FR" b="1" i="1" u="sng" dirty="0">
                <a:latin typeface="Times New Roman"/>
                <a:cs typeface="Times New Roman"/>
              </a:rPr>
              <a:t>Interviewer les employés</a:t>
            </a:r>
            <a:r>
              <a:rPr lang="fr-FR" dirty="0">
                <a:latin typeface="Times New Roman"/>
                <a:cs typeface="Times New Roman"/>
              </a:rPr>
              <a:t>: leur vision est souvent bien plus opérationnelle que celle des cadres ou managers. Ils peuvent donc préconiser des solutions efficaces. </a:t>
            </a:r>
          </a:p>
        </p:txBody>
      </p:sp>
      <p:sp>
        <p:nvSpPr>
          <p:cNvPr id="4" name="Espace réservé du numéro de diapositive 3">
            <a:extLst>
              <a:ext uri="{FF2B5EF4-FFF2-40B4-BE49-F238E27FC236}">
                <a16:creationId xmlns:a16="http://schemas.microsoft.com/office/drawing/2014/main" id="{DCEFCEEE-F2BA-FB39-D361-EA97EADE7998}"/>
              </a:ext>
            </a:extLst>
          </p:cNvPr>
          <p:cNvSpPr>
            <a:spLocks noGrp="1"/>
          </p:cNvSpPr>
          <p:nvPr>
            <p:ph type="sldNum" sz="quarter" idx="12"/>
          </p:nvPr>
        </p:nvSpPr>
        <p:spPr/>
        <p:txBody>
          <a:bodyPr/>
          <a:lstStyle/>
          <a:p>
            <a:fld id="{C3BEC371-4EE0-1B47-9D42-0E37AE35A073}" type="slidenum">
              <a:rPr lang="fr-FR" smtClean="0"/>
              <a:t>13</a:t>
            </a:fld>
            <a:endParaRPr lang="fr-FR" dirty="0"/>
          </a:p>
        </p:txBody>
      </p:sp>
    </p:spTree>
    <p:extLst>
      <p:ext uri="{BB962C8B-B14F-4D97-AF65-F5344CB8AC3E}">
        <p14:creationId xmlns:p14="http://schemas.microsoft.com/office/powerpoint/2010/main" val="1395132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2788" y="1371600"/>
            <a:ext cx="8212920" cy="1447800"/>
          </a:xfrm>
        </p:spPr>
        <p:txBody>
          <a:bodyPr/>
          <a:lstStyle/>
          <a:p>
            <a:pPr algn="ctr"/>
            <a:br>
              <a:rPr lang="fr-FR" sz="2700" b="1" i="1" dirty="0">
                <a:latin typeface="Times New Roman"/>
                <a:cs typeface="Times New Roman"/>
              </a:rPr>
            </a:br>
            <a:r>
              <a:rPr lang="fr-FR" sz="2700" b="1" i="1" dirty="0">
                <a:latin typeface="Times New Roman"/>
                <a:cs typeface="Times New Roman"/>
              </a:rPr>
              <a:t>Mettez en œuvre efficacement la méthodologie d’Audit Marketing </a:t>
            </a:r>
            <a:br>
              <a:rPr lang="fr-FR" sz="2800" b="1" i="1" dirty="0">
                <a:latin typeface="Times New Roman"/>
                <a:cs typeface="Times New Roman"/>
              </a:rPr>
            </a:br>
            <a:endParaRPr lang="fr-FR" sz="2800" b="1" i="1" dirty="0">
              <a:latin typeface="Times New Roman"/>
              <a:cs typeface="Times New Roman"/>
            </a:endParaRPr>
          </a:p>
        </p:txBody>
      </p:sp>
      <p:sp>
        <p:nvSpPr>
          <p:cNvPr id="3" name="Espace réservé du contenu 2"/>
          <p:cNvSpPr>
            <a:spLocks noGrp="1"/>
          </p:cNvSpPr>
          <p:nvPr>
            <p:ph idx="1"/>
          </p:nvPr>
        </p:nvSpPr>
        <p:spPr/>
        <p:txBody>
          <a:bodyPr>
            <a:normAutofit/>
          </a:bodyPr>
          <a:lstStyle/>
          <a:p>
            <a:pPr algn="just"/>
            <a:r>
              <a:rPr lang="fr-FR" b="1" i="1" u="sng" dirty="0">
                <a:latin typeface="Times New Roman"/>
                <a:cs typeface="Times New Roman"/>
              </a:rPr>
              <a:t>Interviewer les partenaires extérieurs</a:t>
            </a:r>
            <a:r>
              <a:rPr lang="fr-FR" dirty="0">
                <a:latin typeface="Times New Roman"/>
                <a:cs typeface="Times New Roman"/>
              </a:rPr>
              <a:t>: </a:t>
            </a:r>
          </a:p>
          <a:p>
            <a:pPr marL="0" indent="0" algn="just">
              <a:buNone/>
            </a:pPr>
            <a:r>
              <a:rPr lang="fr-FR" dirty="0">
                <a:latin typeface="Times New Roman"/>
                <a:cs typeface="Times New Roman"/>
              </a:rPr>
              <a:t> 	L’entreprise entretient différents acteurs qui sont indispensables à étudier dans le cadre de l’audit: </a:t>
            </a:r>
          </a:p>
          <a:p>
            <a:pPr marL="1606550" lvl="4" indent="-457200" algn="just">
              <a:buFont typeface="+mj-lt"/>
              <a:buAutoNum type="arabicPeriod"/>
            </a:pPr>
            <a:r>
              <a:rPr lang="fr-FR" sz="2000" dirty="0">
                <a:latin typeface="Times New Roman"/>
                <a:cs typeface="Times New Roman"/>
              </a:rPr>
              <a:t>Frs </a:t>
            </a:r>
          </a:p>
          <a:p>
            <a:pPr marL="1606550" lvl="4" indent="-457200" algn="just">
              <a:buFont typeface="+mj-lt"/>
              <a:buAutoNum type="arabicPeriod"/>
            </a:pPr>
            <a:r>
              <a:rPr lang="fr-FR" sz="2000" dirty="0">
                <a:latin typeface="Times New Roman"/>
                <a:cs typeface="Times New Roman"/>
              </a:rPr>
              <a:t>Clients </a:t>
            </a:r>
          </a:p>
          <a:p>
            <a:pPr marL="1606550" lvl="4" indent="-457200" algn="just">
              <a:buFont typeface="+mj-lt"/>
              <a:buAutoNum type="arabicPeriod"/>
            </a:pPr>
            <a:r>
              <a:rPr lang="fr-FR" sz="2000" dirty="0">
                <a:latin typeface="Times New Roman"/>
                <a:cs typeface="Times New Roman"/>
              </a:rPr>
              <a:t>Partenaires </a:t>
            </a:r>
          </a:p>
          <a:p>
            <a:pPr marL="1606550" lvl="4" indent="-457200" algn="just">
              <a:buFont typeface="+mj-lt"/>
              <a:buAutoNum type="arabicPeriod"/>
            </a:pPr>
            <a:r>
              <a:rPr lang="fr-FR" sz="2000" dirty="0">
                <a:latin typeface="Times New Roman"/>
                <a:cs typeface="Times New Roman"/>
              </a:rPr>
              <a:t>Distributeurs, ect… </a:t>
            </a:r>
          </a:p>
        </p:txBody>
      </p:sp>
      <p:sp>
        <p:nvSpPr>
          <p:cNvPr id="4" name="Espace réservé du numéro de diapositive 3">
            <a:extLst>
              <a:ext uri="{FF2B5EF4-FFF2-40B4-BE49-F238E27FC236}">
                <a16:creationId xmlns:a16="http://schemas.microsoft.com/office/drawing/2014/main" id="{E3DB69D4-552E-0850-6E01-3A25A9AFCC64}"/>
              </a:ext>
            </a:extLst>
          </p:cNvPr>
          <p:cNvSpPr>
            <a:spLocks noGrp="1"/>
          </p:cNvSpPr>
          <p:nvPr>
            <p:ph type="sldNum" sz="quarter" idx="12"/>
          </p:nvPr>
        </p:nvSpPr>
        <p:spPr/>
        <p:txBody>
          <a:bodyPr/>
          <a:lstStyle/>
          <a:p>
            <a:fld id="{C3BEC371-4EE0-1B47-9D42-0E37AE35A073}" type="slidenum">
              <a:rPr lang="fr-FR" smtClean="0"/>
              <a:t>14</a:t>
            </a:fld>
            <a:endParaRPr lang="fr-FR" dirty="0"/>
          </a:p>
        </p:txBody>
      </p:sp>
    </p:spTree>
    <p:extLst>
      <p:ext uri="{BB962C8B-B14F-4D97-AF65-F5344CB8AC3E}">
        <p14:creationId xmlns:p14="http://schemas.microsoft.com/office/powerpoint/2010/main" val="1395132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2788" y="1371600"/>
            <a:ext cx="8212920" cy="1447800"/>
          </a:xfrm>
        </p:spPr>
        <p:txBody>
          <a:bodyPr/>
          <a:lstStyle/>
          <a:p>
            <a:pPr algn="ctr"/>
            <a:br>
              <a:rPr lang="fr-FR" sz="2700" b="1" i="1" dirty="0">
                <a:latin typeface="Times New Roman"/>
                <a:cs typeface="Times New Roman"/>
              </a:rPr>
            </a:br>
            <a:r>
              <a:rPr lang="fr-FR" sz="2700" b="1" i="1" dirty="0">
                <a:latin typeface="Times New Roman"/>
                <a:cs typeface="Times New Roman"/>
              </a:rPr>
              <a:t>Mettez en œuvre efficacement la méthodologie d’Audit Marketing </a:t>
            </a:r>
            <a:br>
              <a:rPr lang="fr-FR" sz="2800" b="1" i="1" dirty="0">
                <a:latin typeface="Times New Roman"/>
                <a:cs typeface="Times New Roman"/>
              </a:rPr>
            </a:br>
            <a:endParaRPr lang="fr-FR" sz="2800" b="1" i="1" dirty="0">
              <a:latin typeface="Times New Roman"/>
              <a:cs typeface="Times New Roman"/>
            </a:endParaRPr>
          </a:p>
        </p:txBody>
      </p:sp>
      <p:sp>
        <p:nvSpPr>
          <p:cNvPr id="3" name="Espace réservé du contenu 2"/>
          <p:cNvSpPr>
            <a:spLocks noGrp="1"/>
          </p:cNvSpPr>
          <p:nvPr>
            <p:ph idx="1"/>
          </p:nvPr>
        </p:nvSpPr>
        <p:spPr/>
        <p:txBody>
          <a:bodyPr>
            <a:normAutofit/>
          </a:bodyPr>
          <a:lstStyle/>
          <a:p>
            <a:pPr algn="just"/>
            <a:r>
              <a:rPr lang="fr-FR" b="1" i="1" u="sng" dirty="0">
                <a:latin typeface="Times New Roman"/>
                <a:cs typeface="Times New Roman"/>
              </a:rPr>
              <a:t>Bien comprendre les clients </a:t>
            </a:r>
          </a:p>
          <a:p>
            <a:pPr algn="just"/>
            <a:r>
              <a:rPr lang="fr-FR" dirty="0">
                <a:latin typeface="Times New Roman"/>
                <a:cs typeface="Times New Roman"/>
              </a:rPr>
              <a:t>Vous avez pour mission de: </a:t>
            </a:r>
          </a:p>
          <a:p>
            <a:pPr lvl="3" algn="just">
              <a:buFont typeface="Arial"/>
              <a:buChar char="•"/>
            </a:pPr>
            <a:r>
              <a:rPr lang="fr-FR" sz="2000" dirty="0">
                <a:latin typeface="Times New Roman"/>
                <a:cs typeface="Times New Roman"/>
              </a:rPr>
              <a:t>Profiter les clients de l’entreprise </a:t>
            </a:r>
          </a:p>
          <a:p>
            <a:pPr lvl="3" algn="just">
              <a:buFont typeface="Arial"/>
              <a:buChar char="•"/>
            </a:pPr>
            <a:r>
              <a:rPr lang="fr-FR" sz="2000" dirty="0">
                <a:latin typeface="Times New Roman"/>
                <a:cs typeface="Times New Roman"/>
              </a:rPr>
              <a:t>Évaluer leur satisfaction </a:t>
            </a:r>
          </a:p>
          <a:p>
            <a:pPr lvl="3" algn="just">
              <a:buFont typeface="Arial"/>
              <a:buChar char="•"/>
            </a:pPr>
            <a:r>
              <a:rPr lang="fr-FR" sz="2000" dirty="0">
                <a:latin typeface="Times New Roman"/>
                <a:cs typeface="Times New Roman"/>
              </a:rPr>
              <a:t>Mesurer leur fidélité </a:t>
            </a:r>
          </a:p>
          <a:p>
            <a:pPr lvl="3" algn="just">
              <a:buFont typeface="Arial"/>
              <a:buChar char="•"/>
            </a:pPr>
            <a:r>
              <a:rPr lang="fr-FR" sz="2000" dirty="0">
                <a:latin typeface="Times New Roman"/>
                <a:cs typeface="Times New Roman"/>
              </a:rPr>
              <a:t>Évaluer l’image perçue </a:t>
            </a:r>
          </a:p>
          <a:p>
            <a:pPr lvl="3" algn="just">
              <a:buFont typeface="Arial"/>
              <a:buChar char="•"/>
            </a:pPr>
            <a:r>
              <a:rPr lang="fr-FR" sz="2000" dirty="0">
                <a:latin typeface="Times New Roman"/>
                <a:cs typeface="Times New Roman"/>
              </a:rPr>
              <a:t>Comparer avec l’image souhaitée </a:t>
            </a:r>
          </a:p>
        </p:txBody>
      </p:sp>
      <p:sp>
        <p:nvSpPr>
          <p:cNvPr id="4" name="Espace réservé du numéro de diapositive 3">
            <a:extLst>
              <a:ext uri="{FF2B5EF4-FFF2-40B4-BE49-F238E27FC236}">
                <a16:creationId xmlns:a16="http://schemas.microsoft.com/office/drawing/2014/main" id="{A07B8BA8-5A58-0652-7155-F7B155E1895E}"/>
              </a:ext>
            </a:extLst>
          </p:cNvPr>
          <p:cNvSpPr>
            <a:spLocks noGrp="1"/>
          </p:cNvSpPr>
          <p:nvPr>
            <p:ph type="sldNum" sz="quarter" idx="12"/>
          </p:nvPr>
        </p:nvSpPr>
        <p:spPr/>
        <p:txBody>
          <a:bodyPr/>
          <a:lstStyle/>
          <a:p>
            <a:fld id="{C3BEC371-4EE0-1B47-9D42-0E37AE35A073}" type="slidenum">
              <a:rPr lang="fr-FR" smtClean="0"/>
              <a:t>15</a:t>
            </a:fld>
            <a:endParaRPr lang="fr-FR" dirty="0"/>
          </a:p>
        </p:txBody>
      </p:sp>
    </p:spTree>
    <p:extLst>
      <p:ext uri="{BB962C8B-B14F-4D97-AF65-F5344CB8AC3E}">
        <p14:creationId xmlns:p14="http://schemas.microsoft.com/office/powerpoint/2010/main" val="1395132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2788" y="1371600"/>
            <a:ext cx="8212920" cy="1447800"/>
          </a:xfrm>
        </p:spPr>
        <p:txBody>
          <a:bodyPr/>
          <a:lstStyle/>
          <a:p>
            <a:pPr algn="ctr"/>
            <a:br>
              <a:rPr lang="fr-FR" sz="2700" b="1" i="1" dirty="0">
                <a:latin typeface="Times New Roman"/>
                <a:cs typeface="Times New Roman"/>
              </a:rPr>
            </a:br>
            <a:r>
              <a:rPr lang="fr-FR" sz="2700" b="1" i="1" dirty="0">
                <a:latin typeface="Times New Roman"/>
                <a:cs typeface="Times New Roman"/>
              </a:rPr>
              <a:t>Mettez en œuvre efficacement la méthodologie d’Audit Marketing </a:t>
            </a:r>
            <a:br>
              <a:rPr lang="fr-FR" sz="2800" b="1" i="1" dirty="0">
                <a:latin typeface="Times New Roman"/>
                <a:cs typeface="Times New Roman"/>
              </a:rPr>
            </a:br>
            <a:endParaRPr lang="fr-FR" sz="2800" b="1" i="1" dirty="0">
              <a:latin typeface="Times New Roman"/>
              <a:cs typeface="Times New Roman"/>
            </a:endParaRPr>
          </a:p>
        </p:txBody>
      </p:sp>
      <p:sp>
        <p:nvSpPr>
          <p:cNvPr id="3" name="Espace réservé du contenu 2"/>
          <p:cNvSpPr>
            <a:spLocks noGrp="1"/>
          </p:cNvSpPr>
          <p:nvPr>
            <p:ph idx="1"/>
          </p:nvPr>
        </p:nvSpPr>
        <p:spPr>
          <a:xfrm>
            <a:off x="712788" y="3012142"/>
            <a:ext cx="8071802" cy="3656216"/>
          </a:xfrm>
        </p:spPr>
        <p:txBody>
          <a:bodyPr>
            <a:normAutofit fontScale="62500" lnSpcReduction="20000"/>
          </a:bodyPr>
          <a:lstStyle/>
          <a:p>
            <a:pPr algn="just"/>
            <a:r>
              <a:rPr lang="fr-FR" sz="3200" dirty="0">
                <a:latin typeface="Times New Roman"/>
                <a:cs typeface="Times New Roman"/>
              </a:rPr>
              <a:t>Les clients doivent être regroupés par segments homogènes, pertinents et mesurables.  </a:t>
            </a:r>
          </a:p>
          <a:p>
            <a:pPr algn="just"/>
            <a:r>
              <a:rPr lang="fr-FR" sz="3200" dirty="0">
                <a:latin typeface="Times New Roman"/>
                <a:cs typeface="Times New Roman"/>
              </a:rPr>
              <a:t>Utilisation des critères qui vont varier selon la typologie de clients:  </a:t>
            </a:r>
            <a:endParaRPr lang="fr-FR" dirty="0">
              <a:latin typeface="Times New Roman"/>
              <a:cs typeface="Times New Roman"/>
            </a:endParaRPr>
          </a:p>
          <a:p>
            <a:pPr lvl="1" algn="just">
              <a:buFont typeface="Arial"/>
              <a:buChar char="•"/>
            </a:pPr>
            <a:r>
              <a:rPr lang="fr-FR" sz="2900" dirty="0">
                <a:latin typeface="Times New Roman"/>
                <a:cs typeface="Times New Roman"/>
              </a:rPr>
              <a:t>Panier moyen (Particulier)</a:t>
            </a:r>
          </a:p>
          <a:p>
            <a:pPr lvl="1" algn="just">
              <a:buFont typeface="Arial"/>
              <a:buChar char="•"/>
            </a:pPr>
            <a:r>
              <a:rPr lang="fr-FR" sz="2900" dirty="0">
                <a:latin typeface="Times New Roman"/>
                <a:cs typeface="Times New Roman"/>
              </a:rPr>
              <a:t>Fréquence d’achat (B2B et B2C)</a:t>
            </a:r>
          </a:p>
          <a:p>
            <a:pPr lvl="1" algn="just">
              <a:buFont typeface="Arial"/>
              <a:buChar char="•"/>
            </a:pPr>
            <a:r>
              <a:rPr lang="fr-FR" sz="2900" dirty="0">
                <a:latin typeface="Times New Roman"/>
                <a:cs typeface="Times New Roman"/>
              </a:rPr>
              <a:t>Contribution ou chiffres d’affaires (B2B)</a:t>
            </a:r>
          </a:p>
          <a:p>
            <a:pPr lvl="1" algn="just">
              <a:buFont typeface="Arial"/>
              <a:buChar char="•"/>
            </a:pPr>
            <a:r>
              <a:rPr lang="fr-FR" sz="2900" dirty="0">
                <a:latin typeface="Times New Roman"/>
                <a:cs typeface="Times New Roman"/>
              </a:rPr>
              <a:t>Modalités de paiement (B2B et B2C); </a:t>
            </a:r>
          </a:p>
          <a:p>
            <a:pPr lvl="1" algn="just">
              <a:buFont typeface="Arial"/>
              <a:buChar char="•"/>
            </a:pPr>
            <a:r>
              <a:rPr lang="fr-FR" sz="2900" dirty="0">
                <a:latin typeface="Times New Roman"/>
                <a:cs typeface="Times New Roman"/>
              </a:rPr>
              <a:t>Type d’activité (B2B)</a:t>
            </a:r>
          </a:p>
          <a:p>
            <a:pPr lvl="1" algn="just">
              <a:buFont typeface="Arial"/>
              <a:buChar char="•"/>
            </a:pPr>
            <a:r>
              <a:rPr lang="fr-FR" sz="2900" dirty="0">
                <a:latin typeface="Times New Roman"/>
                <a:cs typeface="Times New Roman"/>
              </a:rPr>
              <a:t>Taille salariale (B2B);</a:t>
            </a:r>
          </a:p>
          <a:p>
            <a:pPr lvl="1" algn="just">
              <a:buFont typeface="Arial"/>
              <a:buChar char="•"/>
            </a:pPr>
            <a:r>
              <a:rPr lang="fr-FR" sz="2900" dirty="0">
                <a:latin typeface="Times New Roman"/>
                <a:cs typeface="Times New Roman"/>
              </a:rPr>
              <a:t>Degré d’équipement, ect</a:t>
            </a:r>
          </a:p>
        </p:txBody>
      </p:sp>
      <p:sp>
        <p:nvSpPr>
          <p:cNvPr id="4" name="Espace réservé du numéro de diapositive 3">
            <a:extLst>
              <a:ext uri="{FF2B5EF4-FFF2-40B4-BE49-F238E27FC236}">
                <a16:creationId xmlns:a16="http://schemas.microsoft.com/office/drawing/2014/main" id="{0F17D735-3896-0F22-4122-1296531AE580}"/>
              </a:ext>
            </a:extLst>
          </p:cNvPr>
          <p:cNvSpPr>
            <a:spLocks noGrp="1"/>
          </p:cNvSpPr>
          <p:nvPr>
            <p:ph type="sldNum" sz="quarter" idx="12"/>
          </p:nvPr>
        </p:nvSpPr>
        <p:spPr/>
        <p:txBody>
          <a:bodyPr/>
          <a:lstStyle/>
          <a:p>
            <a:fld id="{C3BEC371-4EE0-1B47-9D42-0E37AE35A073}" type="slidenum">
              <a:rPr lang="fr-FR" smtClean="0"/>
              <a:t>16</a:t>
            </a:fld>
            <a:endParaRPr lang="fr-FR" dirty="0"/>
          </a:p>
        </p:txBody>
      </p:sp>
    </p:spTree>
    <p:extLst>
      <p:ext uri="{BB962C8B-B14F-4D97-AF65-F5344CB8AC3E}">
        <p14:creationId xmlns:p14="http://schemas.microsoft.com/office/powerpoint/2010/main" val="1395132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1" presetID="43" presetClass="entr" presetSubtype="0"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
                                        <p:tgtEl>
                                          <p:spTgt spid="3">
                                            <p:txEl>
                                              <p:pRg st="2" end="2"/>
                                            </p:txEl>
                                          </p:spTgt>
                                        </p:tgtEl>
                                      </p:cBhvr>
                                    </p:animEffect>
                                    <p:anim calcmode="lin" valueType="num">
                                      <p:cBhvr>
                                        <p:cTn id="24"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6"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7"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8" presetID="43" presetClass="entr" presetSubtype="0" fill="hold" grpId="0" nodeType="with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100"/>
                                        <p:tgtEl>
                                          <p:spTgt spid="3">
                                            <p:txEl>
                                              <p:pRg st="3" end="3"/>
                                            </p:txEl>
                                          </p:spTgt>
                                        </p:tgtEl>
                                      </p:cBhvr>
                                    </p:animEffect>
                                    <p:anim calcmode="lin" valueType="num">
                                      <p:cBhvr>
                                        <p:cTn id="31"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2"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3"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4"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5" presetID="43" presetClass="entr" presetSubtype="0" fill="hold" grpId="0" nodeType="with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100"/>
                                        <p:tgtEl>
                                          <p:spTgt spid="3">
                                            <p:txEl>
                                              <p:pRg st="4" end="4"/>
                                            </p:txEl>
                                          </p:spTgt>
                                        </p:tgtEl>
                                      </p:cBhvr>
                                    </p:animEffect>
                                    <p:anim calcmode="lin" valueType="num">
                                      <p:cBhvr>
                                        <p:cTn id="38"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40"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1"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42" presetID="43" presetClass="entr" presetSubtype="0" fill="hold" grpId="0" nodeType="with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fade">
                                      <p:cBhvr>
                                        <p:cTn id="44" dur="100"/>
                                        <p:tgtEl>
                                          <p:spTgt spid="3">
                                            <p:txEl>
                                              <p:pRg st="5" end="5"/>
                                            </p:txEl>
                                          </p:spTgt>
                                        </p:tgtEl>
                                      </p:cBhvr>
                                    </p:animEffect>
                                    <p:anim calcmode="lin" valueType="num">
                                      <p:cBhvr>
                                        <p:cTn id="45"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6"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47"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8"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49" presetID="43" presetClass="entr" presetSubtype="0" fill="hold" grpId="0" nodeType="withEffect">
                                  <p:stCondLst>
                                    <p:cond delay="0"/>
                                  </p:stCondLst>
                                  <p:childTnLst>
                                    <p:set>
                                      <p:cBhvr>
                                        <p:cTn id="50" dur="1" fill="hold">
                                          <p:stCondLst>
                                            <p:cond delay="0"/>
                                          </p:stCondLst>
                                        </p:cTn>
                                        <p:tgtEl>
                                          <p:spTgt spid="3">
                                            <p:txEl>
                                              <p:pRg st="6" end="6"/>
                                            </p:txEl>
                                          </p:spTgt>
                                        </p:tgtEl>
                                        <p:attrNameLst>
                                          <p:attrName>style.visibility</p:attrName>
                                        </p:attrNameLst>
                                      </p:cBhvr>
                                      <p:to>
                                        <p:strVal val="visible"/>
                                      </p:to>
                                    </p:set>
                                    <p:animEffect transition="in" filter="fade">
                                      <p:cBhvr>
                                        <p:cTn id="51" dur="100"/>
                                        <p:tgtEl>
                                          <p:spTgt spid="3">
                                            <p:txEl>
                                              <p:pRg st="6" end="6"/>
                                            </p:txEl>
                                          </p:spTgt>
                                        </p:tgtEl>
                                      </p:cBhvr>
                                    </p:animEffect>
                                    <p:anim calcmode="lin" valueType="num">
                                      <p:cBhvr>
                                        <p:cTn id="52" dur="4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3" dur="400" fill="hold"/>
                                        <p:tgtEl>
                                          <p:spTgt spid="3">
                                            <p:txEl>
                                              <p:pRg st="6" end="6"/>
                                            </p:txEl>
                                          </p:spTgt>
                                        </p:tgtEl>
                                        <p:attrNameLst>
                                          <p:attrName>ppt_y</p:attrName>
                                        </p:attrNameLst>
                                      </p:cBhvr>
                                      <p:tavLst>
                                        <p:tav tm="0">
                                          <p:val>
                                            <p:strVal val="#ppt_y+0.31"/>
                                          </p:val>
                                        </p:tav>
                                        <p:tav tm="100000">
                                          <p:val>
                                            <p:strVal val="#ppt_y+0.31"/>
                                          </p:val>
                                        </p:tav>
                                      </p:tavLst>
                                    </p:anim>
                                    <p:anim calcmode="lin" valueType="num">
                                      <p:cBhvr>
                                        <p:cTn id="54" dur="600" decel="50000" fill="hold">
                                          <p:stCondLst>
                                            <p:cond delay="400"/>
                                          </p:stCondLst>
                                        </p:cTn>
                                        <p:tgtEl>
                                          <p:spTgt spid="3">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5" dur="600" decel="50000" fill="hold">
                                          <p:stCondLst>
                                            <p:cond delay="400"/>
                                          </p:stCondLst>
                                        </p:cTn>
                                        <p:tgtEl>
                                          <p:spTgt spid="3">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56" presetID="43" presetClass="entr" presetSubtype="0" fill="hold" grpId="0" nodeType="withEffect">
                                  <p:stCondLst>
                                    <p:cond delay="0"/>
                                  </p:stCondLst>
                                  <p:childTnLst>
                                    <p:set>
                                      <p:cBhvr>
                                        <p:cTn id="57" dur="1" fill="hold">
                                          <p:stCondLst>
                                            <p:cond delay="0"/>
                                          </p:stCondLst>
                                        </p:cTn>
                                        <p:tgtEl>
                                          <p:spTgt spid="3">
                                            <p:txEl>
                                              <p:pRg st="7" end="7"/>
                                            </p:txEl>
                                          </p:spTgt>
                                        </p:tgtEl>
                                        <p:attrNameLst>
                                          <p:attrName>style.visibility</p:attrName>
                                        </p:attrNameLst>
                                      </p:cBhvr>
                                      <p:to>
                                        <p:strVal val="visible"/>
                                      </p:to>
                                    </p:set>
                                    <p:animEffect transition="in" filter="fade">
                                      <p:cBhvr>
                                        <p:cTn id="58" dur="100"/>
                                        <p:tgtEl>
                                          <p:spTgt spid="3">
                                            <p:txEl>
                                              <p:pRg st="7" end="7"/>
                                            </p:txEl>
                                          </p:spTgt>
                                        </p:tgtEl>
                                      </p:cBhvr>
                                    </p:animEffect>
                                    <p:anim calcmode="lin" valueType="num">
                                      <p:cBhvr>
                                        <p:cTn id="59" dur="4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0" dur="400" fill="hold"/>
                                        <p:tgtEl>
                                          <p:spTgt spid="3">
                                            <p:txEl>
                                              <p:pRg st="7" end="7"/>
                                            </p:txEl>
                                          </p:spTgt>
                                        </p:tgtEl>
                                        <p:attrNameLst>
                                          <p:attrName>ppt_y</p:attrName>
                                        </p:attrNameLst>
                                      </p:cBhvr>
                                      <p:tavLst>
                                        <p:tav tm="0">
                                          <p:val>
                                            <p:strVal val="#ppt_y+0.31"/>
                                          </p:val>
                                        </p:tav>
                                        <p:tav tm="100000">
                                          <p:val>
                                            <p:strVal val="#ppt_y+0.31"/>
                                          </p:val>
                                        </p:tav>
                                      </p:tavLst>
                                    </p:anim>
                                    <p:anim calcmode="lin" valueType="num">
                                      <p:cBhvr>
                                        <p:cTn id="61" dur="600" decel="50000" fill="hold">
                                          <p:stCondLst>
                                            <p:cond delay="400"/>
                                          </p:stCondLst>
                                        </p:cTn>
                                        <p:tgtEl>
                                          <p:spTgt spid="3">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2" dur="600" decel="50000" fill="hold">
                                          <p:stCondLst>
                                            <p:cond delay="400"/>
                                          </p:stCondLst>
                                        </p:cTn>
                                        <p:tgtEl>
                                          <p:spTgt spid="3">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63" presetID="43" presetClass="entr" presetSubtype="0" fill="hold" grpId="0" nodeType="withEffect">
                                  <p:stCondLst>
                                    <p:cond delay="0"/>
                                  </p:stCondLst>
                                  <p:childTnLst>
                                    <p:set>
                                      <p:cBhvr>
                                        <p:cTn id="64" dur="1" fill="hold">
                                          <p:stCondLst>
                                            <p:cond delay="0"/>
                                          </p:stCondLst>
                                        </p:cTn>
                                        <p:tgtEl>
                                          <p:spTgt spid="3">
                                            <p:txEl>
                                              <p:pRg st="8" end="8"/>
                                            </p:txEl>
                                          </p:spTgt>
                                        </p:tgtEl>
                                        <p:attrNameLst>
                                          <p:attrName>style.visibility</p:attrName>
                                        </p:attrNameLst>
                                      </p:cBhvr>
                                      <p:to>
                                        <p:strVal val="visible"/>
                                      </p:to>
                                    </p:set>
                                    <p:animEffect transition="in" filter="fade">
                                      <p:cBhvr>
                                        <p:cTn id="65" dur="100"/>
                                        <p:tgtEl>
                                          <p:spTgt spid="3">
                                            <p:txEl>
                                              <p:pRg st="8" end="8"/>
                                            </p:txEl>
                                          </p:spTgt>
                                        </p:tgtEl>
                                      </p:cBhvr>
                                    </p:animEffect>
                                    <p:anim calcmode="lin" valueType="num">
                                      <p:cBhvr>
                                        <p:cTn id="66" dur="4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7" dur="400" fill="hold"/>
                                        <p:tgtEl>
                                          <p:spTgt spid="3">
                                            <p:txEl>
                                              <p:pRg st="8" end="8"/>
                                            </p:txEl>
                                          </p:spTgt>
                                        </p:tgtEl>
                                        <p:attrNameLst>
                                          <p:attrName>ppt_y</p:attrName>
                                        </p:attrNameLst>
                                      </p:cBhvr>
                                      <p:tavLst>
                                        <p:tav tm="0">
                                          <p:val>
                                            <p:strVal val="#ppt_y+0.31"/>
                                          </p:val>
                                        </p:tav>
                                        <p:tav tm="100000">
                                          <p:val>
                                            <p:strVal val="#ppt_y+0.31"/>
                                          </p:val>
                                        </p:tav>
                                      </p:tavLst>
                                    </p:anim>
                                    <p:anim calcmode="lin" valueType="num">
                                      <p:cBhvr>
                                        <p:cTn id="68" dur="600" decel="50000" fill="hold">
                                          <p:stCondLst>
                                            <p:cond delay="400"/>
                                          </p:stCondLst>
                                        </p:cTn>
                                        <p:tgtEl>
                                          <p:spTgt spid="3">
                                            <p:txEl>
                                              <p:pRg st="8" end="8"/>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9" dur="600" decel="50000" fill="hold">
                                          <p:stCondLst>
                                            <p:cond delay="400"/>
                                          </p:stCondLst>
                                        </p:cTn>
                                        <p:tgtEl>
                                          <p:spTgt spid="3">
                                            <p:txEl>
                                              <p:pRg st="8" end="8"/>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12788" y="3100348"/>
            <a:ext cx="8212920" cy="3388658"/>
          </a:xfrm>
        </p:spPr>
        <p:txBody>
          <a:bodyPr>
            <a:normAutofit fontScale="92500" lnSpcReduction="20000"/>
          </a:bodyPr>
          <a:lstStyle/>
          <a:p>
            <a:pPr algn="just"/>
            <a:r>
              <a:rPr lang="fr-FR" b="1" i="1" u="sng" dirty="0">
                <a:latin typeface="Times New Roman"/>
                <a:cs typeface="Times New Roman"/>
              </a:rPr>
              <a:t>Évaluer les FRS</a:t>
            </a:r>
          </a:p>
          <a:p>
            <a:pPr algn="just"/>
            <a:r>
              <a:rPr lang="fr-FR" dirty="0">
                <a:latin typeface="Times New Roman"/>
                <a:cs typeface="Times New Roman"/>
              </a:rPr>
              <a:t>L’auditeur a pour mission:  </a:t>
            </a:r>
          </a:p>
          <a:p>
            <a:pPr lvl="2" algn="just">
              <a:buFont typeface="Arial"/>
              <a:buChar char="•"/>
            </a:pPr>
            <a:r>
              <a:rPr lang="fr-FR" b="1" dirty="0">
                <a:latin typeface="Times New Roman"/>
                <a:cs typeface="Times New Roman"/>
              </a:rPr>
              <a:t>Évaluer  la qualité des fournisseurs </a:t>
            </a:r>
          </a:p>
          <a:p>
            <a:pPr lvl="2" algn="just">
              <a:buFont typeface="Arial"/>
              <a:buChar char="•"/>
            </a:pPr>
            <a:r>
              <a:rPr lang="fr-FR" b="1" dirty="0">
                <a:latin typeface="Times New Roman"/>
                <a:cs typeface="Times New Roman"/>
              </a:rPr>
              <a:t>Apprécier leur importance stratégique </a:t>
            </a:r>
          </a:p>
          <a:p>
            <a:pPr lvl="2" algn="just">
              <a:buFont typeface="Arial"/>
              <a:buChar char="•"/>
            </a:pPr>
            <a:r>
              <a:rPr lang="fr-FR" b="1" dirty="0">
                <a:latin typeface="Times New Roman"/>
                <a:cs typeface="Times New Roman"/>
              </a:rPr>
              <a:t>Mesurer leur degré d’adaptation aux demandes de l’entreprise </a:t>
            </a:r>
          </a:p>
          <a:p>
            <a:pPr lvl="2" algn="just">
              <a:buFont typeface="Arial"/>
              <a:buChar char="•"/>
            </a:pPr>
            <a:r>
              <a:rPr lang="fr-FR" b="1" dirty="0">
                <a:latin typeface="Times New Roman"/>
                <a:cs typeface="Times New Roman"/>
              </a:rPr>
              <a:t>Noter la qualité de service et le degré de partenariat </a:t>
            </a:r>
          </a:p>
          <a:p>
            <a:pPr lvl="2" algn="just">
              <a:buFont typeface="Arial"/>
              <a:buChar char="•"/>
            </a:pPr>
            <a:r>
              <a:rPr lang="fr-FR" b="1" dirty="0">
                <a:latin typeface="Times New Roman"/>
                <a:cs typeface="Times New Roman"/>
              </a:rPr>
              <a:t>Appréhender l’aptitude des FRS</a:t>
            </a:r>
          </a:p>
          <a:p>
            <a:pPr lvl="2" algn="just">
              <a:buFont typeface="Arial"/>
              <a:buChar char="•"/>
            </a:pPr>
            <a:r>
              <a:rPr lang="fr-FR" b="1" dirty="0">
                <a:latin typeface="Times New Roman"/>
                <a:cs typeface="Times New Roman"/>
              </a:rPr>
              <a:t>Répondre aux évolutions  de la demande. </a:t>
            </a:r>
          </a:p>
        </p:txBody>
      </p:sp>
      <p:sp>
        <p:nvSpPr>
          <p:cNvPr id="4" name="Titre 1"/>
          <p:cNvSpPr>
            <a:spLocks noGrp="1"/>
          </p:cNvSpPr>
          <p:nvPr>
            <p:ph type="title"/>
          </p:nvPr>
        </p:nvSpPr>
        <p:spPr>
          <a:xfrm>
            <a:off x="712788" y="1124624"/>
            <a:ext cx="8212920" cy="1447800"/>
          </a:xfrm>
        </p:spPr>
        <p:txBody>
          <a:bodyPr/>
          <a:lstStyle/>
          <a:p>
            <a:pPr algn="ctr"/>
            <a:br>
              <a:rPr lang="fr-FR" sz="2700" b="1" i="1" dirty="0">
                <a:latin typeface="Times New Roman"/>
                <a:cs typeface="Times New Roman"/>
              </a:rPr>
            </a:br>
            <a:r>
              <a:rPr lang="fr-FR" sz="2700" b="1" i="1" dirty="0">
                <a:latin typeface="Times New Roman"/>
                <a:cs typeface="Times New Roman"/>
              </a:rPr>
              <a:t>Mettez en œuvre efficacement la méthodologie d’Audit Marketing </a:t>
            </a:r>
            <a:br>
              <a:rPr lang="fr-FR" sz="2800" b="1" i="1" dirty="0">
                <a:latin typeface="Times New Roman"/>
                <a:cs typeface="Times New Roman"/>
              </a:rPr>
            </a:br>
            <a:endParaRPr lang="fr-FR" sz="2800" b="1" i="1" dirty="0">
              <a:latin typeface="Times New Roman"/>
              <a:cs typeface="Times New Roman"/>
            </a:endParaRPr>
          </a:p>
        </p:txBody>
      </p:sp>
      <p:sp>
        <p:nvSpPr>
          <p:cNvPr id="2" name="Espace réservé du numéro de diapositive 1">
            <a:extLst>
              <a:ext uri="{FF2B5EF4-FFF2-40B4-BE49-F238E27FC236}">
                <a16:creationId xmlns:a16="http://schemas.microsoft.com/office/drawing/2014/main" id="{C6F83436-2E11-2F19-6667-D92B4DB1FCFE}"/>
              </a:ext>
            </a:extLst>
          </p:cNvPr>
          <p:cNvSpPr>
            <a:spLocks noGrp="1"/>
          </p:cNvSpPr>
          <p:nvPr>
            <p:ph type="sldNum" sz="quarter" idx="12"/>
          </p:nvPr>
        </p:nvSpPr>
        <p:spPr/>
        <p:txBody>
          <a:bodyPr/>
          <a:lstStyle/>
          <a:p>
            <a:fld id="{C3BEC371-4EE0-1B47-9D42-0E37AE35A073}" type="slidenum">
              <a:rPr lang="fr-FR" smtClean="0"/>
              <a:t>17</a:t>
            </a:fld>
            <a:endParaRPr lang="fr-FR" dirty="0"/>
          </a:p>
        </p:txBody>
      </p:sp>
    </p:spTree>
    <p:extLst>
      <p:ext uri="{BB962C8B-B14F-4D97-AF65-F5344CB8AC3E}">
        <p14:creationId xmlns:p14="http://schemas.microsoft.com/office/powerpoint/2010/main" val="147762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1" presetID="43" presetClass="entr" presetSubtype="0"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
                                        <p:tgtEl>
                                          <p:spTgt spid="3">
                                            <p:txEl>
                                              <p:pRg st="2" end="2"/>
                                            </p:txEl>
                                          </p:spTgt>
                                        </p:tgtEl>
                                      </p:cBhvr>
                                    </p:animEffect>
                                    <p:anim calcmode="lin" valueType="num">
                                      <p:cBhvr>
                                        <p:cTn id="24"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6"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7"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8" presetID="43" presetClass="entr" presetSubtype="0" fill="hold" grpId="0" nodeType="with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100"/>
                                        <p:tgtEl>
                                          <p:spTgt spid="3">
                                            <p:txEl>
                                              <p:pRg st="3" end="3"/>
                                            </p:txEl>
                                          </p:spTgt>
                                        </p:tgtEl>
                                      </p:cBhvr>
                                    </p:animEffect>
                                    <p:anim calcmode="lin" valueType="num">
                                      <p:cBhvr>
                                        <p:cTn id="31"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2"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3"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4"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5" presetID="43" presetClass="entr" presetSubtype="0" fill="hold" grpId="0" nodeType="with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100"/>
                                        <p:tgtEl>
                                          <p:spTgt spid="3">
                                            <p:txEl>
                                              <p:pRg st="4" end="4"/>
                                            </p:txEl>
                                          </p:spTgt>
                                        </p:tgtEl>
                                      </p:cBhvr>
                                    </p:animEffect>
                                    <p:anim calcmode="lin" valueType="num">
                                      <p:cBhvr>
                                        <p:cTn id="38"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40"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1"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42" presetID="43" presetClass="entr" presetSubtype="0" fill="hold" grpId="0" nodeType="with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fade">
                                      <p:cBhvr>
                                        <p:cTn id="44" dur="100"/>
                                        <p:tgtEl>
                                          <p:spTgt spid="3">
                                            <p:txEl>
                                              <p:pRg st="5" end="5"/>
                                            </p:txEl>
                                          </p:spTgt>
                                        </p:tgtEl>
                                      </p:cBhvr>
                                    </p:animEffect>
                                    <p:anim calcmode="lin" valueType="num">
                                      <p:cBhvr>
                                        <p:cTn id="45"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6"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47"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8"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49" presetID="43" presetClass="entr" presetSubtype="0" fill="hold" grpId="0" nodeType="withEffect">
                                  <p:stCondLst>
                                    <p:cond delay="0"/>
                                  </p:stCondLst>
                                  <p:childTnLst>
                                    <p:set>
                                      <p:cBhvr>
                                        <p:cTn id="50" dur="1" fill="hold">
                                          <p:stCondLst>
                                            <p:cond delay="0"/>
                                          </p:stCondLst>
                                        </p:cTn>
                                        <p:tgtEl>
                                          <p:spTgt spid="3">
                                            <p:txEl>
                                              <p:pRg st="6" end="6"/>
                                            </p:txEl>
                                          </p:spTgt>
                                        </p:tgtEl>
                                        <p:attrNameLst>
                                          <p:attrName>style.visibility</p:attrName>
                                        </p:attrNameLst>
                                      </p:cBhvr>
                                      <p:to>
                                        <p:strVal val="visible"/>
                                      </p:to>
                                    </p:set>
                                    <p:animEffect transition="in" filter="fade">
                                      <p:cBhvr>
                                        <p:cTn id="51" dur="100"/>
                                        <p:tgtEl>
                                          <p:spTgt spid="3">
                                            <p:txEl>
                                              <p:pRg st="6" end="6"/>
                                            </p:txEl>
                                          </p:spTgt>
                                        </p:tgtEl>
                                      </p:cBhvr>
                                    </p:animEffect>
                                    <p:anim calcmode="lin" valueType="num">
                                      <p:cBhvr>
                                        <p:cTn id="52" dur="4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3" dur="400" fill="hold"/>
                                        <p:tgtEl>
                                          <p:spTgt spid="3">
                                            <p:txEl>
                                              <p:pRg st="6" end="6"/>
                                            </p:txEl>
                                          </p:spTgt>
                                        </p:tgtEl>
                                        <p:attrNameLst>
                                          <p:attrName>ppt_y</p:attrName>
                                        </p:attrNameLst>
                                      </p:cBhvr>
                                      <p:tavLst>
                                        <p:tav tm="0">
                                          <p:val>
                                            <p:strVal val="#ppt_y+0.31"/>
                                          </p:val>
                                        </p:tav>
                                        <p:tav tm="100000">
                                          <p:val>
                                            <p:strVal val="#ppt_y+0.31"/>
                                          </p:val>
                                        </p:tav>
                                      </p:tavLst>
                                    </p:anim>
                                    <p:anim calcmode="lin" valueType="num">
                                      <p:cBhvr>
                                        <p:cTn id="54" dur="600" decel="50000" fill="hold">
                                          <p:stCondLst>
                                            <p:cond delay="400"/>
                                          </p:stCondLst>
                                        </p:cTn>
                                        <p:tgtEl>
                                          <p:spTgt spid="3">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5" dur="600" decel="50000" fill="hold">
                                          <p:stCondLst>
                                            <p:cond delay="400"/>
                                          </p:stCondLst>
                                        </p:cTn>
                                        <p:tgtEl>
                                          <p:spTgt spid="3">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56" presetID="43" presetClass="entr" presetSubtype="0" fill="hold" grpId="0" nodeType="withEffect">
                                  <p:stCondLst>
                                    <p:cond delay="0"/>
                                  </p:stCondLst>
                                  <p:childTnLst>
                                    <p:set>
                                      <p:cBhvr>
                                        <p:cTn id="57" dur="1" fill="hold">
                                          <p:stCondLst>
                                            <p:cond delay="0"/>
                                          </p:stCondLst>
                                        </p:cTn>
                                        <p:tgtEl>
                                          <p:spTgt spid="3">
                                            <p:txEl>
                                              <p:pRg st="7" end="7"/>
                                            </p:txEl>
                                          </p:spTgt>
                                        </p:tgtEl>
                                        <p:attrNameLst>
                                          <p:attrName>style.visibility</p:attrName>
                                        </p:attrNameLst>
                                      </p:cBhvr>
                                      <p:to>
                                        <p:strVal val="visible"/>
                                      </p:to>
                                    </p:set>
                                    <p:animEffect transition="in" filter="fade">
                                      <p:cBhvr>
                                        <p:cTn id="58" dur="100"/>
                                        <p:tgtEl>
                                          <p:spTgt spid="3">
                                            <p:txEl>
                                              <p:pRg st="7" end="7"/>
                                            </p:txEl>
                                          </p:spTgt>
                                        </p:tgtEl>
                                      </p:cBhvr>
                                    </p:animEffect>
                                    <p:anim calcmode="lin" valueType="num">
                                      <p:cBhvr>
                                        <p:cTn id="59" dur="4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0" dur="400" fill="hold"/>
                                        <p:tgtEl>
                                          <p:spTgt spid="3">
                                            <p:txEl>
                                              <p:pRg st="7" end="7"/>
                                            </p:txEl>
                                          </p:spTgt>
                                        </p:tgtEl>
                                        <p:attrNameLst>
                                          <p:attrName>ppt_y</p:attrName>
                                        </p:attrNameLst>
                                      </p:cBhvr>
                                      <p:tavLst>
                                        <p:tav tm="0">
                                          <p:val>
                                            <p:strVal val="#ppt_y+0.31"/>
                                          </p:val>
                                        </p:tav>
                                        <p:tav tm="100000">
                                          <p:val>
                                            <p:strVal val="#ppt_y+0.31"/>
                                          </p:val>
                                        </p:tav>
                                      </p:tavLst>
                                    </p:anim>
                                    <p:anim calcmode="lin" valueType="num">
                                      <p:cBhvr>
                                        <p:cTn id="61" dur="600" decel="50000" fill="hold">
                                          <p:stCondLst>
                                            <p:cond delay="400"/>
                                          </p:stCondLst>
                                        </p:cTn>
                                        <p:tgtEl>
                                          <p:spTgt spid="3">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2" dur="600" decel="50000" fill="hold">
                                          <p:stCondLst>
                                            <p:cond delay="400"/>
                                          </p:stCondLst>
                                        </p:cTn>
                                        <p:tgtEl>
                                          <p:spTgt spid="3">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64595" y="3153272"/>
            <a:ext cx="8361237" cy="3388658"/>
          </a:xfrm>
        </p:spPr>
        <p:txBody>
          <a:bodyPr/>
          <a:lstStyle/>
          <a:p>
            <a:pPr algn="just"/>
            <a:r>
              <a:rPr lang="fr-FR" b="1" i="1" u="sng" dirty="0">
                <a:latin typeface="Times New Roman"/>
                <a:cs typeface="Times New Roman"/>
              </a:rPr>
              <a:t>Apprécier le profil des concurrents </a:t>
            </a:r>
          </a:p>
          <a:p>
            <a:pPr lvl="3" algn="just">
              <a:buFont typeface="Arial"/>
              <a:buChar char="•"/>
            </a:pPr>
            <a:r>
              <a:rPr lang="fr-FR" sz="2000" b="1" dirty="0">
                <a:latin typeface="Times New Roman"/>
                <a:cs typeface="Times New Roman"/>
              </a:rPr>
              <a:t>Les produits ou services </a:t>
            </a:r>
          </a:p>
          <a:p>
            <a:pPr lvl="3" algn="just">
              <a:buFont typeface="Arial"/>
              <a:buChar char="•"/>
            </a:pPr>
            <a:r>
              <a:rPr lang="fr-FR" sz="2000" b="1" dirty="0">
                <a:latin typeface="Times New Roman"/>
                <a:cs typeface="Times New Roman"/>
              </a:rPr>
              <a:t>Les stratégies marketing </a:t>
            </a:r>
          </a:p>
          <a:p>
            <a:pPr lvl="3" algn="just">
              <a:buFont typeface="Arial"/>
              <a:buChar char="•"/>
            </a:pPr>
            <a:r>
              <a:rPr lang="fr-FR" sz="2000" b="1" dirty="0">
                <a:latin typeface="Times New Roman"/>
                <a:cs typeface="Times New Roman"/>
              </a:rPr>
              <a:t>Les méthodes commerciales </a:t>
            </a:r>
          </a:p>
          <a:p>
            <a:pPr lvl="3" algn="just">
              <a:buFont typeface="Arial"/>
              <a:buChar char="•"/>
            </a:pPr>
            <a:r>
              <a:rPr lang="fr-FR" sz="2000" b="1" dirty="0">
                <a:latin typeface="Times New Roman"/>
                <a:cs typeface="Times New Roman"/>
              </a:rPr>
              <a:t>Les argumentaires de vente utilisés </a:t>
            </a:r>
          </a:p>
          <a:p>
            <a:pPr lvl="3" algn="just">
              <a:buFont typeface="Arial"/>
              <a:buChar char="•"/>
            </a:pPr>
            <a:r>
              <a:rPr lang="fr-FR" sz="2000" b="1" dirty="0">
                <a:latin typeface="Times New Roman"/>
                <a:cs typeface="Times New Roman"/>
              </a:rPr>
              <a:t>Les supports de communication </a:t>
            </a:r>
          </a:p>
          <a:p>
            <a:pPr lvl="3" algn="just">
              <a:buFont typeface="Arial"/>
              <a:buChar char="•"/>
            </a:pPr>
            <a:r>
              <a:rPr lang="fr-FR" sz="2000" b="1" dirty="0">
                <a:latin typeface="Times New Roman"/>
                <a:cs typeface="Times New Roman"/>
              </a:rPr>
              <a:t>Les modes de financement </a:t>
            </a:r>
          </a:p>
        </p:txBody>
      </p:sp>
      <p:sp>
        <p:nvSpPr>
          <p:cNvPr id="4" name="Titre 1"/>
          <p:cNvSpPr>
            <a:spLocks noGrp="1"/>
          </p:cNvSpPr>
          <p:nvPr>
            <p:ph type="title"/>
          </p:nvPr>
        </p:nvSpPr>
        <p:spPr>
          <a:xfrm>
            <a:off x="712788" y="1142265"/>
            <a:ext cx="8212920" cy="1447800"/>
          </a:xfrm>
        </p:spPr>
        <p:txBody>
          <a:bodyPr/>
          <a:lstStyle/>
          <a:p>
            <a:pPr algn="ctr"/>
            <a:br>
              <a:rPr lang="fr-FR" sz="2700" b="1" i="1" dirty="0">
                <a:latin typeface="Times New Roman"/>
                <a:cs typeface="Times New Roman"/>
              </a:rPr>
            </a:br>
            <a:r>
              <a:rPr lang="fr-FR" sz="2700" b="1" i="1" dirty="0">
                <a:latin typeface="Times New Roman"/>
                <a:cs typeface="Times New Roman"/>
              </a:rPr>
              <a:t>Mettez en œuvre efficacement la méthodologie d’Audit Marketing </a:t>
            </a:r>
            <a:br>
              <a:rPr lang="fr-FR" sz="2800" b="1" i="1" dirty="0">
                <a:latin typeface="Times New Roman"/>
                <a:cs typeface="Times New Roman"/>
              </a:rPr>
            </a:br>
            <a:endParaRPr lang="fr-FR" sz="2800" b="1" i="1" dirty="0">
              <a:latin typeface="Times New Roman"/>
              <a:cs typeface="Times New Roman"/>
            </a:endParaRPr>
          </a:p>
        </p:txBody>
      </p:sp>
      <p:sp>
        <p:nvSpPr>
          <p:cNvPr id="2" name="Espace réservé du numéro de diapositive 1">
            <a:extLst>
              <a:ext uri="{FF2B5EF4-FFF2-40B4-BE49-F238E27FC236}">
                <a16:creationId xmlns:a16="http://schemas.microsoft.com/office/drawing/2014/main" id="{FE93A8D2-FD84-ACEB-1A95-BEF06E1520EF}"/>
              </a:ext>
            </a:extLst>
          </p:cNvPr>
          <p:cNvSpPr>
            <a:spLocks noGrp="1"/>
          </p:cNvSpPr>
          <p:nvPr>
            <p:ph type="sldNum" sz="quarter" idx="12"/>
          </p:nvPr>
        </p:nvSpPr>
        <p:spPr/>
        <p:txBody>
          <a:bodyPr/>
          <a:lstStyle/>
          <a:p>
            <a:fld id="{C3BEC371-4EE0-1B47-9D42-0E37AE35A073}" type="slidenum">
              <a:rPr lang="fr-FR" smtClean="0"/>
              <a:t>18</a:t>
            </a:fld>
            <a:endParaRPr lang="fr-FR" dirty="0"/>
          </a:p>
        </p:txBody>
      </p:sp>
    </p:spTree>
    <p:extLst>
      <p:ext uri="{BB962C8B-B14F-4D97-AF65-F5344CB8AC3E}">
        <p14:creationId xmlns:p14="http://schemas.microsoft.com/office/powerpoint/2010/main" val="625450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
                                        <p:tgtEl>
                                          <p:spTgt spid="3">
                                            <p:txEl>
                                              <p:pRg st="1" end="1"/>
                                            </p:txEl>
                                          </p:spTgt>
                                        </p:tgtEl>
                                      </p:cBhvr>
                                    </p:animEffect>
                                    <p:anim calcmode="lin" valueType="num">
                                      <p:cBhvr>
                                        <p:cTn id="15"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9" presetID="43" presetClass="entr" presetSubtype="0"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
                                        <p:tgtEl>
                                          <p:spTgt spid="3">
                                            <p:txEl>
                                              <p:pRg st="2" end="2"/>
                                            </p:txEl>
                                          </p:spTgt>
                                        </p:tgtEl>
                                      </p:cBhvr>
                                    </p:animEffect>
                                    <p:anim calcmode="lin" valueType="num">
                                      <p:cBhvr>
                                        <p:cTn id="22"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6" presetID="43" presetClass="entr" presetSubtype="0" fill="hold" grpId="0"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
                                        <p:tgtEl>
                                          <p:spTgt spid="3">
                                            <p:txEl>
                                              <p:pRg st="3" end="3"/>
                                            </p:txEl>
                                          </p:spTgt>
                                        </p:tgtEl>
                                      </p:cBhvr>
                                    </p:animEffect>
                                    <p:anim calcmode="lin" valueType="num">
                                      <p:cBhvr>
                                        <p:cTn id="29"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1"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2"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3" presetID="43" presetClass="entr" presetSubtype="0" fill="hold" grpId="0"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
                                        <p:tgtEl>
                                          <p:spTgt spid="3">
                                            <p:txEl>
                                              <p:pRg st="4" end="4"/>
                                            </p:txEl>
                                          </p:spTgt>
                                        </p:tgtEl>
                                      </p:cBhvr>
                                    </p:animEffect>
                                    <p:anim calcmode="lin" valueType="num">
                                      <p:cBhvr>
                                        <p:cTn id="36"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38"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9"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40" presetID="43" presetClass="entr" presetSubtype="0" fill="hold" grpId="0" nodeType="with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
                                        <p:tgtEl>
                                          <p:spTgt spid="3">
                                            <p:txEl>
                                              <p:pRg st="5" end="5"/>
                                            </p:txEl>
                                          </p:spTgt>
                                        </p:tgtEl>
                                      </p:cBhvr>
                                    </p:animEffect>
                                    <p:anim calcmode="lin" valueType="num">
                                      <p:cBhvr>
                                        <p:cTn id="43"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45"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6"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47" presetID="43" presetClass="entr" presetSubtype="0" fill="hold" grpId="0" nodeType="with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
                                        <p:tgtEl>
                                          <p:spTgt spid="3">
                                            <p:txEl>
                                              <p:pRg st="6" end="6"/>
                                            </p:txEl>
                                          </p:spTgt>
                                        </p:tgtEl>
                                      </p:cBhvr>
                                    </p:animEffect>
                                    <p:anim calcmode="lin" valueType="num">
                                      <p:cBhvr>
                                        <p:cTn id="50" dur="4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400" fill="hold"/>
                                        <p:tgtEl>
                                          <p:spTgt spid="3">
                                            <p:txEl>
                                              <p:pRg st="6" end="6"/>
                                            </p:txEl>
                                          </p:spTgt>
                                        </p:tgtEl>
                                        <p:attrNameLst>
                                          <p:attrName>ppt_y</p:attrName>
                                        </p:attrNameLst>
                                      </p:cBhvr>
                                      <p:tavLst>
                                        <p:tav tm="0">
                                          <p:val>
                                            <p:strVal val="#ppt_y+0.31"/>
                                          </p:val>
                                        </p:tav>
                                        <p:tav tm="100000">
                                          <p:val>
                                            <p:strVal val="#ppt_y+0.31"/>
                                          </p:val>
                                        </p:tav>
                                      </p:tavLst>
                                    </p:anim>
                                    <p:anim calcmode="lin" valueType="num">
                                      <p:cBhvr>
                                        <p:cTn id="52" dur="600" decel="50000" fill="hold">
                                          <p:stCondLst>
                                            <p:cond delay="400"/>
                                          </p:stCondLst>
                                        </p:cTn>
                                        <p:tgtEl>
                                          <p:spTgt spid="3">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3" dur="600" decel="50000" fill="hold">
                                          <p:stCondLst>
                                            <p:cond delay="400"/>
                                          </p:stCondLst>
                                        </p:cTn>
                                        <p:tgtEl>
                                          <p:spTgt spid="3">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12788" y="3012142"/>
            <a:ext cx="8212920" cy="3388658"/>
          </a:xfrm>
        </p:spPr>
        <p:txBody>
          <a:bodyPr>
            <a:normAutofit lnSpcReduction="10000"/>
          </a:bodyPr>
          <a:lstStyle/>
          <a:p>
            <a:pPr algn="just"/>
            <a:r>
              <a:rPr lang="fr-FR" b="1" i="1" u="sng" dirty="0">
                <a:latin typeface="Times New Roman"/>
                <a:cs typeface="Times New Roman"/>
              </a:rPr>
              <a:t>Les financiers </a:t>
            </a:r>
          </a:p>
          <a:p>
            <a:pPr marL="571500" lvl="2" indent="0" algn="just">
              <a:buNone/>
            </a:pPr>
            <a:r>
              <a:rPr lang="fr-FR" sz="2400" dirty="0">
                <a:latin typeface="Times New Roman"/>
                <a:cs typeface="Times New Roman"/>
              </a:rPr>
              <a:t>Les banques qui accompagnent les entreprises dans leur développement disposent souvent d’experts sectoriels et d’éléments de comparaison. </a:t>
            </a:r>
            <a:endParaRPr lang="fr-FR" sz="2400" b="1" i="1" u="sng" dirty="0">
              <a:latin typeface="Times New Roman"/>
              <a:cs typeface="Times New Roman"/>
            </a:endParaRPr>
          </a:p>
          <a:p>
            <a:pPr lvl="2" indent="-342900" algn="just">
              <a:buFont typeface="Arial"/>
              <a:buChar char="•"/>
            </a:pPr>
            <a:r>
              <a:rPr lang="fr-FR" sz="2400" b="1" i="1" u="sng" dirty="0">
                <a:latin typeface="Times New Roman"/>
                <a:cs typeface="Times New Roman"/>
              </a:rPr>
              <a:t>L’administration</a:t>
            </a:r>
          </a:p>
          <a:p>
            <a:pPr marL="571500" lvl="2" indent="0" algn="just">
              <a:buNone/>
            </a:pPr>
            <a:r>
              <a:rPr lang="fr-FR" sz="2400" dirty="0">
                <a:latin typeface="Times New Roman"/>
                <a:cs typeface="Times New Roman"/>
              </a:rPr>
              <a:t>La qualité des relations avec les administrations, notamment l’administration fiscale ou encore les collectivités, doit être prise en compte. </a:t>
            </a:r>
          </a:p>
        </p:txBody>
      </p:sp>
      <p:sp>
        <p:nvSpPr>
          <p:cNvPr id="4" name="Titre 1"/>
          <p:cNvSpPr>
            <a:spLocks noGrp="1"/>
          </p:cNvSpPr>
          <p:nvPr>
            <p:ph type="title"/>
          </p:nvPr>
        </p:nvSpPr>
        <p:spPr>
          <a:xfrm>
            <a:off x="712788" y="1142265"/>
            <a:ext cx="8212920" cy="1447800"/>
          </a:xfrm>
        </p:spPr>
        <p:txBody>
          <a:bodyPr/>
          <a:lstStyle/>
          <a:p>
            <a:pPr algn="ctr"/>
            <a:br>
              <a:rPr lang="fr-FR" sz="2700" b="1" i="1" dirty="0">
                <a:latin typeface="Times New Roman"/>
                <a:cs typeface="Times New Roman"/>
              </a:rPr>
            </a:br>
            <a:r>
              <a:rPr lang="fr-FR" sz="2700" b="1" i="1" dirty="0">
                <a:latin typeface="Times New Roman"/>
                <a:cs typeface="Times New Roman"/>
              </a:rPr>
              <a:t>Mettez en œuvre efficacement la méthodologie d’Audit Marketing </a:t>
            </a:r>
            <a:br>
              <a:rPr lang="fr-FR" sz="2800" b="1" i="1" dirty="0">
                <a:latin typeface="Times New Roman"/>
                <a:cs typeface="Times New Roman"/>
              </a:rPr>
            </a:br>
            <a:endParaRPr lang="fr-FR" sz="2800" b="1" i="1" dirty="0">
              <a:latin typeface="Times New Roman"/>
              <a:cs typeface="Times New Roman"/>
            </a:endParaRPr>
          </a:p>
        </p:txBody>
      </p:sp>
      <p:sp>
        <p:nvSpPr>
          <p:cNvPr id="2" name="Espace réservé du numéro de diapositive 1">
            <a:extLst>
              <a:ext uri="{FF2B5EF4-FFF2-40B4-BE49-F238E27FC236}">
                <a16:creationId xmlns:a16="http://schemas.microsoft.com/office/drawing/2014/main" id="{EDEFD82E-2829-4B31-769B-73D58F37CF5C}"/>
              </a:ext>
            </a:extLst>
          </p:cNvPr>
          <p:cNvSpPr>
            <a:spLocks noGrp="1"/>
          </p:cNvSpPr>
          <p:nvPr>
            <p:ph type="sldNum" sz="quarter" idx="12"/>
          </p:nvPr>
        </p:nvSpPr>
        <p:spPr/>
        <p:txBody>
          <a:bodyPr/>
          <a:lstStyle/>
          <a:p>
            <a:fld id="{C3BEC371-4EE0-1B47-9D42-0E37AE35A073}" type="slidenum">
              <a:rPr lang="fr-FR" smtClean="0"/>
              <a:t>19</a:t>
            </a:fld>
            <a:endParaRPr lang="fr-FR" dirty="0"/>
          </a:p>
        </p:txBody>
      </p:sp>
    </p:spTree>
    <p:extLst>
      <p:ext uri="{BB962C8B-B14F-4D97-AF65-F5344CB8AC3E}">
        <p14:creationId xmlns:p14="http://schemas.microsoft.com/office/powerpoint/2010/main" val="625450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latin typeface="Times New Roman"/>
                <a:cs typeface="Times New Roman"/>
              </a:rPr>
              <a:t>Plan</a:t>
            </a:r>
          </a:p>
        </p:txBody>
      </p:sp>
      <p:sp>
        <p:nvSpPr>
          <p:cNvPr id="3" name="Espace réservé du contenu 2"/>
          <p:cNvSpPr>
            <a:spLocks noGrp="1"/>
          </p:cNvSpPr>
          <p:nvPr>
            <p:ph idx="1"/>
          </p:nvPr>
        </p:nvSpPr>
        <p:spPr>
          <a:xfrm>
            <a:off x="317515" y="3012142"/>
            <a:ext cx="8590553" cy="3388658"/>
          </a:xfrm>
        </p:spPr>
        <p:txBody>
          <a:bodyPr>
            <a:noAutofit/>
          </a:bodyPr>
          <a:lstStyle/>
          <a:p>
            <a:pPr algn="just"/>
            <a:r>
              <a:rPr lang="fr-FR" sz="2000" dirty="0">
                <a:latin typeface="Times New Roman"/>
                <a:cs typeface="Times New Roman"/>
              </a:rPr>
              <a:t>Introduction </a:t>
            </a:r>
          </a:p>
          <a:p>
            <a:pPr algn="just"/>
            <a:r>
              <a:rPr lang="fr-FR" sz="2000" dirty="0">
                <a:latin typeface="Times New Roman"/>
                <a:cs typeface="Times New Roman"/>
              </a:rPr>
              <a:t>Définissez le périmètre de votre Audit Marketing </a:t>
            </a:r>
          </a:p>
          <a:p>
            <a:pPr algn="just"/>
            <a:r>
              <a:rPr lang="fr-FR" sz="2000" dirty="0">
                <a:latin typeface="Times New Roman"/>
                <a:cs typeface="Times New Roman"/>
              </a:rPr>
              <a:t>Mettez en œuvre efficacement la méthodologie d’Audit Marketing </a:t>
            </a:r>
          </a:p>
          <a:p>
            <a:pPr algn="just"/>
            <a:r>
              <a:rPr lang="fr-FR" sz="2000" dirty="0">
                <a:latin typeface="Times New Roman"/>
                <a:cs typeface="Times New Roman"/>
              </a:rPr>
              <a:t>Réaliser un Mapping de l’organisation marketing </a:t>
            </a:r>
          </a:p>
          <a:p>
            <a:pPr algn="just"/>
            <a:r>
              <a:rPr lang="fr-FR" sz="2000" dirty="0">
                <a:latin typeface="Times New Roman"/>
                <a:cs typeface="Times New Roman"/>
              </a:rPr>
              <a:t>Élaborer une grille d’analyse Marketing</a:t>
            </a:r>
          </a:p>
          <a:p>
            <a:pPr algn="just"/>
            <a:r>
              <a:rPr lang="fr-FR" sz="2000" dirty="0">
                <a:latin typeface="Times New Roman"/>
                <a:cs typeface="Times New Roman"/>
              </a:rPr>
              <a:t>Rédiger un guide d’entretien pour immerger dans l’organisation </a:t>
            </a:r>
          </a:p>
        </p:txBody>
      </p:sp>
      <p:sp>
        <p:nvSpPr>
          <p:cNvPr id="4" name="Espace réservé du numéro de diapositive 3">
            <a:extLst>
              <a:ext uri="{FF2B5EF4-FFF2-40B4-BE49-F238E27FC236}">
                <a16:creationId xmlns:a16="http://schemas.microsoft.com/office/drawing/2014/main" id="{FB50D1EA-E83C-1009-B830-AEC78CBA362D}"/>
              </a:ext>
            </a:extLst>
          </p:cNvPr>
          <p:cNvSpPr>
            <a:spLocks noGrp="1"/>
          </p:cNvSpPr>
          <p:nvPr>
            <p:ph type="sldNum" sz="quarter" idx="12"/>
          </p:nvPr>
        </p:nvSpPr>
        <p:spPr/>
        <p:txBody>
          <a:bodyPr/>
          <a:lstStyle/>
          <a:p>
            <a:fld id="{C3BEC371-4EE0-1B47-9D42-0E37AE35A073}" type="slidenum">
              <a:rPr lang="fr-FR" smtClean="0"/>
              <a:t>2</a:t>
            </a:fld>
            <a:endParaRPr lang="fr-FR" dirty="0"/>
          </a:p>
        </p:txBody>
      </p:sp>
    </p:spTree>
    <p:extLst>
      <p:ext uri="{BB962C8B-B14F-4D97-AF65-F5344CB8AC3E}">
        <p14:creationId xmlns:p14="http://schemas.microsoft.com/office/powerpoint/2010/main" val="3056734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fade">
                                      <p:cBhvr>
                                        <p:cTn id="43" dur="100"/>
                                        <p:tgtEl>
                                          <p:spTgt spid="3">
                                            <p:txEl>
                                              <p:pRg st="4" end="4"/>
                                            </p:txEl>
                                          </p:spTgt>
                                        </p:tgtEl>
                                      </p:cBhvr>
                                    </p:animEffect>
                                    <p:anim calcmode="lin" valueType="num">
                                      <p:cBhvr>
                                        <p:cTn id="44"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3" presetClass="entr" presetSubtype="0" fill="hold" grpId="0"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Effect transition="in" filter="fade">
                                      <p:cBhvr>
                                        <p:cTn id="52" dur="100"/>
                                        <p:tgtEl>
                                          <p:spTgt spid="3">
                                            <p:txEl>
                                              <p:pRg st="5" end="5"/>
                                            </p:txEl>
                                          </p:spTgt>
                                        </p:tgtEl>
                                      </p:cBhvr>
                                    </p:animEffect>
                                    <p:anim calcmode="lin" valueType="num">
                                      <p:cBhvr>
                                        <p:cTn id="53"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4"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55"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6"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7072" y="3012142"/>
            <a:ext cx="8459877" cy="3388658"/>
          </a:xfrm>
        </p:spPr>
        <p:txBody>
          <a:bodyPr>
            <a:normAutofit fontScale="85000" lnSpcReduction="20000"/>
          </a:bodyPr>
          <a:lstStyle/>
          <a:p>
            <a:pPr algn="just"/>
            <a:r>
              <a:rPr lang="fr-FR" b="1" i="1" u="sng" dirty="0">
                <a:latin typeface="Times New Roman"/>
                <a:cs typeface="Times New Roman"/>
              </a:rPr>
              <a:t>Mobilisez les outils </a:t>
            </a:r>
          </a:p>
          <a:p>
            <a:pPr algn="just">
              <a:buFont typeface="Arial"/>
              <a:buChar char="•"/>
            </a:pPr>
            <a:r>
              <a:rPr lang="fr-FR" sz="2600" b="1" i="1" u="sng" dirty="0">
                <a:latin typeface="Times New Roman"/>
                <a:cs typeface="Times New Roman"/>
              </a:rPr>
              <a:t>Les sources internes </a:t>
            </a:r>
          </a:p>
          <a:p>
            <a:pPr lvl="2" algn="just">
              <a:buFont typeface="Arial"/>
              <a:buChar char="•"/>
            </a:pPr>
            <a:r>
              <a:rPr lang="fr-FR" sz="2400" dirty="0">
                <a:latin typeface="Times New Roman"/>
                <a:cs typeface="Times New Roman"/>
              </a:rPr>
              <a:t>Les documents financiers </a:t>
            </a:r>
          </a:p>
          <a:p>
            <a:pPr lvl="2" algn="just">
              <a:buFont typeface="Arial"/>
              <a:buChar char="•"/>
            </a:pPr>
            <a:r>
              <a:rPr lang="fr-FR" sz="2400" dirty="0">
                <a:latin typeface="Times New Roman"/>
                <a:cs typeface="Times New Roman"/>
              </a:rPr>
              <a:t>Le plan de marketing</a:t>
            </a:r>
          </a:p>
          <a:p>
            <a:pPr lvl="2" algn="just">
              <a:buFont typeface="Arial"/>
              <a:buChar char="•"/>
            </a:pPr>
            <a:r>
              <a:rPr lang="fr-FR" sz="2400" dirty="0">
                <a:latin typeface="Times New Roman"/>
                <a:cs typeface="Times New Roman"/>
              </a:rPr>
              <a:t>La base de données Marketing</a:t>
            </a:r>
          </a:p>
          <a:p>
            <a:pPr lvl="2" algn="just">
              <a:buFont typeface="Arial"/>
              <a:buChar char="•"/>
            </a:pPr>
            <a:r>
              <a:rPr lang="fr-FR" sz="2400" dirty="0">
                <a:latin typeface="Times New Roman"/>
                <a:cs typeface="Times New Roman"/>
              </a:rPr>
              <a:t>Les statistiques des ventes </a:t>
            </a:r>
          </a:p>
          <a:p>
            <a:pPr lvl="2" algn="just">
              <a:buFont typeface="Arial"/>
              <a:buChar char="•"/>
            </a:pPr>
            <a:r>
              <a:rPr lang="fr-FR" sz="2400" dirty="0">
                <a:latin typeface="Times New Roman"/>
                <a:cs typeface="Times New Roman"/>
              </a:rPr>
              <a:t>Les études de Marché </a:t>
            </a:r>
          </a:p>
          <a:p>
            <a:pPr lvl="2" algn="just">
              <a:buFont typeface="Arial"/>
              <a:buChar char="•"/>
            </a:pPr>
            <a:r>
              <a:rPr lang="fr-FR" sz="2400" dirty="0">
                <a:latin typeface="Times New Roman"/>
                <a:cs typeface="Times New Roman"/>
              </a:rPr>
              <a:t>Les supports de promotion, de communication interne ou externe </a:t>
            </a:r>
          </a:p>
        </p:txBody>
      </p:sp>
      <p:sp>
        <p:nvSpPr>
          <p:cNvPr id="5" name="Titre 1"/>
          <p:cNvSpPr>
            <a:spLocks noGrp="1"/>
          </p:cNvSpPr>
          <p:nvPr>
            <p:ph type="title"/>
          </p:nvPr>
        </p:nvSpPr>
        <p:spPr>
          <a:xfrm>
            <a:off x="712788" y="1195188"/>
            <a:ext cx="8212920" cy="1447800"/>
          </a:xfrm>
        </p:spPr>
        <p:txBody>
          <a:bodyPr/>
          <a:lstStyle/>
          <a:p>
            <a:pPr algn="ctr"/>
            <a:br>
              <a:rPr lang="fr-FR" sz="2700" b="1" i="1" dirty="0">
                <a:latin typeface="Times New Roman"/>
                <a:cs typeface="Times New Roman"/>
              </a:rPr>
            </a:br>
            <a:r>
              <a:rPr lang="fr-FR" sz="2700" b="1" i="1" dirty="0">
                <a:latin typeface="Times New Roman"/>
                <a:cs typeface="Times New Roman"/>
              </a:rPr>
              <a:t>Mettez en œuvre efficacement la méthodologie d’Audit Marketing </a:t>
            </a:r>
            <a:br>
              <a:rPr lang="fr-FR" sz="2800" b="1" i="1" dirty="0">
                <a:latin typeface="Times New Roman"/>
                <a:cs typeface="Times New Roman"/>
              </a:rPr>
            </a:br>
            <a:endParaRPr lang="fr-FR" sz="2800" b="1" i="1" dirty="0">
              <a:latin typeface="Times New Roman"/>
              <a:cs typeface="Times New Roman"/>
            </a:endParaRPr>
          </a:p>
        </p:txBody>
      </p:sp>
      <p:sp>
        <p:nvSpPr>
          <p:cNvPr id="2" name="Espace réservé du numéro de diapositive 1">
            <a:extLst>
              <a:ext uri="{FF2B5EF4-FFF2-40B4-BE49-F238E27FC236}">
                <a16:creationId xmlns:a16="http://schemas.microsoft.com/office/drawing/2014/main" id="{688CE9D9-64C5-5046-0CE2-56206EDCBF72}"/>
              </a:ext>
            </a:extLst>
          </p:cNvPr>
          <p:cNvSpPr>
            <a:spLocks noGrp="1"/>
          </p:cNvSpPr>
          <p:nvPr>
            <p:ph type="sldNum" sz="quarter" idx="12"/>
          </p:nvPr>
        </p:nvSpPr>
        <p:spPr/>
        <p:txBody>
          <a:bodyPr/>
          <a:lstStyle/>
          <a:p>
            <a:fld id="{C3BEC371-4EE0-1B47-9D42-0E37AE35A073}" type="slidenum">
              <a:rPr lang="fr-FR" smtClean="0"/>
              <a:t>20</a:t>
            </a:fld>
            <a:endParaRPr lang="fr-FR" dirty="0"/>
          </a:p>
        </p:txBody>
      </p:sp>
    </p:spTree>
    <p:extLst>
      <p:ext uri="{BB962C8B-B14F-4D97-AF65-F5344CB8AC3E}">
        <p14:creationId xmlns:p14="http://schemas.microsoft.com/office/powerpoint/2010/main" val="625450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1" presetID="43" presetClass="entr" presetSubtype="0"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
                                        <p:tgtEl>
                                          <p:spTgt spid="3">
                                            <p:txEl>
                                              <p:pRg st="2" end="2"/>
                                            </p:txEl>
                                          </p:spTgt>
                                        </p:tgtEl>
                                      </p:cBhvr>
                                    </p:animEffect>
                                    <p:anim calcmode="lin" valueType="num">
                                      <p:cBhvr>
                                        <p:cTn id="24"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6"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7"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8" presetID="43" presetClass="entr" presetSubtype="0" fill="hold" grpId="0" nodeType="with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100"/>
                                        <p:tgtEl>
                                          <p:spTgt spid="3">
                                            <p:txEl>
                                              <p:pRg st="3" end="3"/>
                                            </p:txEl>
                                          </p:spTgt>
                                        </p:tgtEl>
                                      </p:cBhvr>
                                    </p:animEffect>
                                    <p:anim calcmode="lin" valueType="num">
                                      <p:cBhvr>
                                        <p:cTn id="31"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2"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3"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4"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5" presetID="43" presetClass="entr" presetSubtype="0" fill="hold" grpId="0" nodeType="with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100"/>
                                        <p:tgtEl>
                                          <p:spTgt spid="3">
                                            <p:txEl>
                                              <p:pRg st="4" end="4"/>
                                            </p:txEl>
                                          </p:spTgt>
                                        </p:tgtEl>
                                      </p:cBhvr>
                                    </p:animEffect>
                                    <p:anim calcmode="lin" valueType="num">
                                      <p:cBhvr>
                                        <p:cTn id="38"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40"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1"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42" presetID="43" presetClass="entr" presetSubtype="0" fill="hold" grpId="0" nodeType="with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fade">
                                      <p:cBhvr>
                                        <p:cTn id="44" dur="100"/>
                                        <p:tgtEl>
                                          <p:spTgt spid="3">
                                            <p:txEl>
                                              <p:pRg st="5" end="5"/>
                                            </p:txEl>
                                          </p:spTgt>
                                        </p:tgtEl>
                                      </p:cBhvr>
                                    </p:animEffect>
                                    <p:anim calcmode="lin" valueType="num">
                                      <p:cBhvr>
                                        <p:cTn id="45"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6"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47"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8"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49" presetID="43" presetClass="entr" presetSubtype="0" fill="hold" grpId="0" nodeType="withEffect">
                                  <p:stCondLst>
                                    <p:cond delay="0"/>
                                  </p:stCondLst>
                                  <p:childTnLst>
                                    <p:set>
                                      <p:cBhvr>
                                        <p:cTn id="50" dur="1" fill="hold">
                                          <p:stCondLst>
                                            <p:cond delay="0"/>
                                          </p:stCondLst>
                                        </p:cTn>
                                        <p:tgtEl>
                                          <p:spTgt spid="3">
                                            <p:txEl>
                                              <p:pRg st="6" end="6"/>
                                            </p:txEl>
                                          </p:spTgt>
                                        </p:tgtEl>
                                        <p:attrNameLst>
                                          <p:attrName>style.visibility</p:attrName>
                                        </p:attrNameLst>
                                      </p:cBhvr>
                                      <p:to>
                                        <p:strVal val="visible"/>
                                      </p:to>
                                    </p:set>
                                    <p:animEffect transition="in" filter="fade">
                                      <p:cBhvr>
                                        <p:cTn id="51" dur="100"/>
                                        <p:tgtEl>
                                          <p:spTgt spid="3">
                                            <p:txEl>
                                              <p:pRg st="6" end="6"/>
                                            </p:txEl>
                                          </p:spTgt>
                                        </p:tgtEl>
                                      </p:cBhvr>
                                    </p:animEffect>
                                    <p:anim calcmode="lin" valueType="num">
                                      <p:cBhvr>
                                        <p:cTn id="52" dur="4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3" dur="400" fill="hold"/>
                                        <p:tgtEl>
                                          <p:spTgt spid="3">
                                            <p:txEl>
                                              <p:pRg st="6" end="6"/>
                                            </p:txEl>
                                          </p:spTgt>
                                        </p:tgtEl>
                                        <p:attrNameLst>
                                          <p:attrName>ppt_y</p:attrName>
                                        </p:attrNameLst>
                                      </p:cBhvr>
                                      <p:tavLst>
                                        <p:tav tm="0">
                                          <p:val>
                                            <p:strVal val="#ppt_y+0.31"/>
                                          </p:val>
                                        </p:tav>
                                        <p:tav tm="100000">
                                          <p:val>
                                            <p:strVal val="#ppt_y+0.31"/>
                                          </p:val>
                                        </p:tav>
                                      </p:tavLst>
                                    </p:anim>
                                    <p:anim calcmode="lin" valueType="num">
                                      <p:cBhvr>
                                        <p:cTn id="54" dur="600" decel="50000" fill="hold">
                                          <p:stCondLst>
                                            <p:cond delay="400"/>
                                          </p:stCondLst>
                                        </p:cTn>
                                        <p:tgtEl>
                                          <p:spTgt spid="3">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5" dur="600" decel="50000" fill="hold">
                                          <p:stCondLst>
                                            <p:cond delay="400"/>
                                          </p:stCondLst>
                                        </p:cTn>
                                        <p:tgtEl>
                                          <p:spTgt spid="3">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56" presetID="43" presetClass="entr" presetSubtype="0" fill="hold" grpId="0" nodeType="withEffect">
                                  <p:stCondLst>
                                    <p:cond delay="0"/>
                                  </p:stCondLst>
                                  <p:childTnLst>
                                    <p:set>
                                      <p:cBhvr>
                                        <p:cTn id="57" dur="1" fill="hold">
                                          <p:stCondLst>
                                            <p:cond delay="0"/>
                                          </p:stCondLst>
                                        </p:cTn>
                                        <p:tgtEl>
                                          <p:spTgt spid="3">
                                            <p:txEl>
                                              <p:pRg st="7" end="7"/>
                                            </p:txEl>
                                          </p:spTgt>
                                        </p:tgtEl>
                                        <p:attrNameLst>
                                          <p:attrName>style.visibility</p:attrName>
                                        </p:attrNameLst>
                                      </p:cBhvr>
                                      <p:to>
                                        <p:strVal val="visible"/>
                                      </p:to>
                                    </p:set>
                                    <p:animEffect transition="in" filter="fade">
                                      <p:cBhvr>
                                        <p:cTn id="58" dur="100"/>
                                        <p:tgtEl>
                                          <p:spTgt spid="3">
                                            <p:txEl>
                                              <p:pRg st="7" end="7"/>
                                            </p:txEl>
                                          </p:spTgt>
                                        </p:tgtEl>
                                      </p:cBhvr>
                                    </p:animEffect>
                                    <p:anim calcmode="lin" valueType="num">
                                      <p:cBhvr>
                                        <p:cTn id="59" dur="4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0" dur="400" fill="hold"/>
                                        <p:tgtEl>
                                          <p:spTgt spid="3">
                                            <p:txEl>
                                              <p:pRg st="7" end="7"/>
                                            </p:txEl>
                                          </p:spTgt>
                                        </p:tgtEl>
                                        <p:attrNameLst>
                                          <p:attrName>ppt_y</p:attrName>
                                        </p:attrNameLst>
                                      </p:cBhvr>
                                      <p:tavLst>
                                        <p:tav tm="0">
                                          <p:val>
                                            <p:strVal val="#ppt_y+0.31"/>
                                          </p:val>
                                        </p:tav>
                                        <p:tav tm="100000">
                                          <p:val>
                                            <p:strVal val="#ppt_y+0.31"/>
                                          </p:val>
                                        </p:tav>
                                      </p:tavLst>
                                    </p:anim>
                                    <p:anim calcmode="lin" valueType="num">
                                      <p:cBhvr>
                                        <p:cTn id="61" dur="600" decel="50000" fill="hold">
                                          <p:stCondLst>
                                            <p:cond delay="400"/>
                                          </p:stCondLst>
                                        </p:cTn>
                                        <p:tgtEl>
                                          <p:spTgt spid="3">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2" dur="600" decel="50000" fill="hold">
                                          <p:stCondLst>
                                            <p:cond delay="400"/>
                                          </p:stCondLst>
                                        </p:cTn>
                                        <p:tgtEl>
                                          <p:spTgt spid="3">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lnSpcReduction="20000"/>
          </a:bodyPr>
          <a:lstStyle/>
          <a:p>
            <a:pPr algn="just"/>
            <a:r>
              <a:rPr lang="fr-FR" b="1" i="1" u="sng" dirty="0">
                <a:latin typeface="Times New Roman"/>
                <a:cs typeface="Times New Roman"/>
              </a:rPr>
              <a:t>Les sources Externes </a:t>
            </a:r>
          </a:p>
          <a:p>
            <a:pPr lvl="2" algn="just">
              <a:buFont typeface="Arial"/>
              <a:buChar char="•"/>
            </a:pPr>
            <a:r>
              <a:rPr lang="fr-FR" sz="2400" dirty="0">
                <a:latin typeface="Times New Roman"/>
                <a:cs typeface="Times New Roman"/>
              </a:rPr>
              <a:t>Les sources publiques (les organismes internationaux, les journaux officiels, les administrations)</a:t>
            </a:r>
          </a:p>
          <a:p>
            <a:pPr lvl="2" algn="just">
              <a:buFont typeface="Arial"/>
              <a:buChar char="•"/>
            </a:pPr>
            <a:r>
              <a:rPr lang="fr-FR" sz="2400" dirty="0">
                <a:latin typeface="Times New Roman"/>
                <a:cs typeface="Times New Roman"/>
              </a:rPr>
              <a:t>Les sources privées (Les annuaires, les interprofessions ou associations professionnelles) </a:t>
            </a:r>
          </a:p>
          <a:p>
            <a:pPr lvl="2" algn="just">
              <a:buFont typeface="Arial"/>
              <a:buChar char="•"/>
            </a:pPr>
            <a:r>
              <a:rPr lang="fr-FR" sz="2400" dirty="0">
                <a:latin typeface="Times New Roman"/>
                <a:cs typeface="Times New Roman"/>
              </a:rPr>
              <a:t>Les sociétés d’étude </a:t>
            </a:r>
          </a:p>
          <a:p>
            <a:pPr lvl="2" algn="just">
              <a:buFont typeface="Arial"/>
              <a:buChar char="•"/>
            </a:pPr>
            <a:r>
              <a:rPr lang="fr-FR" sz="2400" dirty="0">
                <a:latin typeface="Times New Roman"/>
                <a:cs typeface="Times New Roman"/>
              </a:rPr>
              <a:t>Les cabinets de conseil</a:t>
            </a:r>
          </a:p>
          <a:p>
            <a:pPr lvl="2" algn="just">
              <a:buFont typeface="Arial"/>
              <a:buChar char="•"/>
            </a:pPr>
            <a:r>
              <a:rPr lang="fr-FR" sz="2400" dirty="0">
                <a:latin typeface="Times New Roman"/>
                <a:cs typeface="Times New Roman"/>
              </a:rPr>
              <a:t>Les publications des institutions financières  </a:t>
            </a:r>
          </a:p>
          <a:p>
            <a:pPr algn="just"/>
            <a:endParaRPr lang="fr-FR" dirty="0">
              <a:latin typeface="Times New Roman"/>
              <a:cs typeface="Times New Roman"/>
            </a:endParaRPr>
          </a:p>
        </p:txBody>
      </p:sp>
      <p:sp>
        <p:nvSpPr>
          <p:cNvPr id="4" name="Titre 1"/>
          <p:cNvSpPr>
            <a:spLocks noGrp="1"/>
          </p:cNvSpPr>
          <p:nvPr>
            <p:ph type="title"/>
          </p:nvPr>
        </p:nvSpPr>
        <p:spPr>
          <a:xfrm>
            <a:off x="712788" y="1195188"/>
            <a:ext cx="8212920" cy="1447800"/>
          </a:xfrm>
        </p:spPr>
        <p:txBody>
          <a:bodyPr/>
          <a:lstStyle/>
          <a:p>
            <a:pPr algn="ctr"/>
            <a:br>
              <a:rPr lang="fr-FR" sz="2700" b="1" i="1" dirty="0">
                <a:latin typeface="Times New Roman"/>
                <a:cs typeface="Times New Roman"/>
              </a:rPr>
            </a:br>
            <a:r>
              <a:rPr lang="fr-FR" sz="2700" b="1" i="1" dirty="0">
                <a:latin typeface="Times New Roman"/>
                <a:cs typeface="Times New Roman"/>
              </a:rPr>
              <a:t>Mettez en œuvre efficacement la méthodologie d’Audit Marketing </a:t>
            </a:r>
            <a:br>
              <a:rPr lang="fr-FR" sz="2800" b="1" i="1" dirty="0">
                <a:latin typeface="Times New Roman"/>
                <a:cs typeface="Times New Roman"/>
              </a:rPr>
            </a:br>
            <a:endParaRPr lang="fr-FR" sz="2800" b="1" i="1" dirty="0">
              <a:latin typeface="Times New Roman"/>
              <a:cs typeface="Times New Roman"/>
            </a:endParaRPr>
          </a:p>
        </p:txBody>
      </p:sp>
      <p:sp>
        <p:nvSpPr>
          <p:cNvPr id="2" name="Espace réservé du numéro de diapositive 1">
            <a:extLst>
              <a:ext uri="{FF2B5EF4-FFF2-40B4-BE49-F238E27FC236}">
                <a16:creationId xmlns:a16="http://schemas.microsoft.com/office/drawing/2014/main" id="{F443C0F5-7590-793A-B1DD-97FC1F6D13E1}"/>
              </a:ext>
            </a:extLst>
          </p:cNvPr>
          <p:cNvSpPr>
            <a:spLocks noGrp="1"/>
          </p:cNvSpPr>
          <p:nvPr>
            <p:ph type="sldNum" sz="quarter" idx="12"/>
          </p:nvPr>
        </p:nvSpPr>
        <p:spPr/>
        <p:txBody>
          <a:bodyPr/>
          <a:lstStyle/>
          <a:p>
            <a:fld id="{C3BEC371-4EE0-1B47-9D42-0E37AE35A073}" type="slidenum">
              <a:rPr lang="fr-FR" smtClean="0"/>
              <a:t>21</a:t>
            </a:fld>
            <a:endParaRPr lang="fr-FR" dirty="0"/>
          </a:p>
        </p:txBody>
      </p:sp>
    </p:spTree>
    <p:extLst>
      <p:ext uri="{BB962C8B-B14F-4D97-AF65-F5344CB8AC3E}">
        <p14:creationId xmlns:p14="http://schemas.microsoft.com/office/powerpoint/2010/main" val="2402058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
                                        <p:tgtEl>
                                          <p:spTgt spid="3">
                                            <p:txEl>
                                              <p:pRg st="1" end="1"/>
                                            </p:txEl>
                                          </p:spTgt>
                                        </p:tgtEl>
                                      </p:cBhvr>
                                    </p:animEffect>
                                    <p:anim calcmode="lin" valueType="num">
                                      <p:cBhvr>
                                        <p:cTn id="15"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9" presetID="43" presetClass="entr" presetSubtype="0"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
                                        <p:tgtEl>
                                          <p:spTgt spid="3">
                                            <p:txEl>
                                              <p:pRg st="2" end="2"/>
                                            </p:txEl>
                                          </p:spTgt>
                                        </p:tgtEl>
                                      </p:cBhvr>
                                    </p:animEffect>
                                    <p:anim calcmode="lin" valueType="num">
                                      <p:cBhvr>
                                        <p:cTn id="22"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6" presetID="43" presetClass="entr" presetSubtype="0" fill="hold" grpId="0"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
                                        <p:tgtEl>
                                          <p:spTgt spid="3">
                                            <p:txEl>
                                              <p:pRg st="3" end="3"/>
                                            </p:txEl>
                                          </p:spTgt>
                                        </p:tgtEl>
                                      </p:cBhvr>
                                    </p:animEffect>
                                    <p:anim calcmode="lin" valueType="num">
                                      <p:cBhvr>
                                        <p:cTn id="29"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1"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2"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3" presetID="43" presetClass="entr" presetSubtype="0" fill="hold" grpId="0"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
                                        <p:tgtEl>
                                          <p:spTgt spid="3">
                                            <p:txEl>
                                              <p:pRg st="4" end="4"/>
                                            </p:txEl>
                                          </p:spTgt>
                                        </p:tgtEl>
                                      </p:cBhvr>
                                    </p:animEffect>
                                    <p:anim calcmode="lin" valueType="num">
                                      <p:cBhvr>
                                        <p:cTn id="36"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38"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9"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40" presetID="43" presetClass="entr" presetSubtype="0" fill="hold" grpId="0" nodeType="with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
                                        <p:tgtEl>
                                          <p:spTgt spid="3">
                                            <p:txEl>
                                              <p:pRg st="5" end="5"/>
                                            </p:txEl>
                                          </p:spTgt>
                                        </p:tgtEl>
                                      </p:cBhvr>
                                    </p:animEffect>
                                    <p:anim calcmode="lin" valueType="num">
                                      <p:cBhvr>
                                        <p:cTn id="43"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45"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6"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just"/>
            <a:r>
              <a:rPr lang="fr-FR" b="1" i="1" u="sng" dirty="0">
                <a:latin typeface="Times New Roman"/>
                <a:cs typeface="Times New Roman"/>
              </a:rPr>
              <a:t>Réaliser les études manquantes </a:t>
            </a:r>
          </a:p>
          <a:p>
            <a:pPr algn="just"/>
            <a:r>
              <a:rPr lang="fr-FR" dirty="0">
                <a:latin typeface="Times New Roman"/>
                <a:cs typeface="Times New Roman"/>
              </a:rPr>
              <a:t>À ce stade, deux alternatives s’offrent à vous; </a:t>
            </a:r>
          </a:p>
          <a:p>
            <a:pPr lvl="3" algn="just">
              <a:buFont typeface="Arial"/>
              <a:buChar char="•"/>
            </a:pPr>
            <a:r>
              <a:rPr lang="fr-FR" sz="2400" dirty="0">
                <a:latin typeface="Times New Roman"/>
                <a:cs typeface="Times New Roman"/>
              </a:rPr>
              <a:t>Observation de la cible</a:t>
            </a:r>
          </a:p>
          <a:p>
            <a:pPr lvl="3" algn="just">
              <a:buFont typeface="Arial"/>
              <a:buChar char="•"/>
            </a:pPr>
            <a:r>
              <a:rPr lang="fr-FR" sz="2400" dirty="0">
                <a:latin typeface="Times New Roman"/>
                <a:cs typeface="Times New Roman"/>
              </a:rPr>
              <a:t>Sollicitation de la cible, par différents moyens: Entretiens, questionnaires, sondages, ect..</a:t>
            </a:r>
          </a:p>
        </p:txBody>
      </p:sp>
      <p:sp>
        <p:nvSpPr>
          <p:cNvPr id="4" name="Titre 1"/>
          <p:cNvSpPr>
            <a:spLocks noGrp="1"/>
          </p:cNvSpPr>
          <p:nvPr>
            <p:ph type="title"/>
          </p:nvPr>
        </p:nvSpPr>
        <p:spPr>
          <a:xfrm>
            <a:off x="589310" y="1195188"/>
            <a:ext cx="8212920" cy="1447800"/>
          </a:xfrm>
        </p:spPr>
        <p:txBody>
          <a:bodyPr/>
          <a:lstStyle/>
          <a:p>
            <a:pPr algn="ctr"/>
            <a:br>
              <a:rPr lang="fr-FR" sz="2700" b="1" i="1" dirty="0">
                <a:latin typeface="Times New Roman"/>
                <a:cs typeface="Times New Roman"/>
              </a:rPr>
            </a:br>
            <a:r>
              <a:rPr lang="fr-FR" sz="2400" b="1" i="1" dirty="0">
                <a:latin typeface="Times New Roman"/>
                <a:cs typeface="Times New Roman"/>
              </a:rPr>
              <a:t>Mettez en œuvre efficacement la méthodologie d’Audit Marketing </a:t>
            </a:r>
            <a:br>
              <a:rPr lang="fr-FR" sz="2400" b="1" i="1" dirty="0">
                <a:latin typeface="Times New Roman"/>
                <a:cs typeface="Times New Roman"/>
              </a:rPr>
            </a:br>
            <a:endParaRPr lang="fr-FR" sz="2400" b="1" i="1" dirty="0">
              <a:latin typeface="Times New Roman"/>
              <a:cs typeface="Times New Roman"/>
            </a:endParaRPr>
          </a:p>
        </p:txBody>
      </p:sp>
      <p:sp>
        <p:nvSpPr>
          <p:cNvPr id="2" name="Espace réservé du numéro de diapositive 1">
            <a:extLst>
              <a:ext uri="{FF2B5EF4-FFF2-40B4-BE49-F238E27FC236}">
                <a16:creationId xmlns:a16="http://schemas.microsoft.com/office/drawing/2014/main" id="{DE7B64A5-FFE4-0ADD-DEAF-6D21E022AB45}"/>
              </a:ext>
            </a:extLst>
          </p:cNvPr>
          <p:cNvSpPr>
            <a:spLocks noGrp="1"/>
          </p:cNvSpPr>
          <p:nvPr>
            <p:ph type="sldNum" sz="quarter" idx="12"/>
          </p:nvPr>
        </p:nvSpPr>
        <p:spPr/>
        <p:txBody>
          <a:bodyPr/>
          <a:lstStyle/>
          <a:p>
            <a:fld id="{C3BEC371-4EE0-1B47-9D42-0E37AE35A073}" type="slidenum">
              <a:rPr lang="fr-FR" smtClean="0"/>
              <a:t>22</a:t>
            </a:fld>
            <a:endParaRPr lang="fr-FR" dirty="0"/>
          </a:p>
        </p:txBody>
      </p:sp>
    </p:spTree>
    <p:extLst>
      <p:ext uri="{BB962C8B-B14F-4D97-AF65-F5344CB8AC3E}">
        <p14:creationId xmlns:p14="http://schemas.microsoft.com/office/powerpoint/2010/main" val="121419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1" presetID="43" presetClass="entr" presetSubtype="0"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
                                        <p:tgtEl>
                                          <p:spTgt spid="3">
                                            <p:txEl>
                                              <p:pRg st="2" end="2"/>
                                            </p:txEl>
                                          </p:spTgt>
                                        </p:tgtEl>
                                      </p:cBhvr>
                                    </p:animEffect>
                                    <p:anim calcmode="lin" valueType="num">
                                      <p:cBhvr>
                                        <p:cTn id="24"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6"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7"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8" presetID="43" presetClass="entr" presetSubtype="0" fill="hold" grpId="0" nodeType="with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100"/>
                                        <p:tgtEl>
                                          <p:spTgt spid="3">
                                            <p:txEl>
                                              <p:pRg st="3" end="3"/>
                                            </p:txEl>
                                          </p:spTgt>
                                        </p:tgtEl>
                                      </p:cBhvr>
                                    </p:animEffect>
                                    <p:anim calcmode="lin" valueType="num">
                                      <p:cBhvr>
                                        <p:cTn id="31"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2"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3"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4"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35429" y="3012142"/>
            <a:ext cx="7994197" cy="3388658"/>
          </a:xfrm>
        </p:spPr>
        <p:txBody>
          <a:bodyPr>
            <a:normAutofit lnSpcReduction="10000"/>
          </a:bodyPr>
          <a:lstStyle/>
          <a:p>
            <a:pPr algn="just"/>
            <a:r>
              <a:rPr lang="fr-FR" b="1" i="1" u="sng" dirty="0">
                <a:latin typeface="Times New Roman"/>
                <a:cs typeface="Times New Roman"/>
              </a:rPr>
              <a:t>Analyser efficacement les informations </a:t>
            </a:r>
          </a:p>
          <a:p>
            <a:pPr marL="0" indent="0" algn="just">
              <a:buNone/>
            </a:pPr>
            <a:r>
              <a:rPr lang="fr-FR" b="1" i="1" u="sng" dirty="0">
                <a:latin typeface="Times New Roman"/>
                <a:cs typeface="Times New Roman"/>
              </a:rPr>
              <a:t>Les études documentaires</a:t>
            </a:r>
            <a:r>
              <a:rPr lang="fr-FR" dirty="0">
                <a:latin typeface="Times New Roman"/>
                <a:cs typeface="Times New Roman"/>
              </a:rPr>
              <a:t>: il faut vérifier la fiabilité des sources et essayer de disposer de sources qui se recoupent pour un même sujet. Ceci permet d’infirmer ou de retenir des sources en fonction de leur valeur. </a:t>
            </a:r>
          </a:p>
          <a:p>
            <a:pPr marL="0" indent="0" algn="just">
              <a:buNone/>
            </a:pPr>
            <a:r>
              <a:rPr lang="fr-FR" b="1" i="1" u="sng" dirty="0">
                <a:latin typeface="Times New Roman"/>
                <a:cs typeface="Times New Roman"/>
              </a:rPr>
              <a:t>Les enquêtes</a:t>
            </a:r>
            <a:r>
              <a:rPr lang="fr-FR" dirty="0">
                <a:latin typeface="Times New Roman"/>
                <a:cs typeface="Times New Roman"/>
              </a:rPr>
              <a:t>: chaque question doit faire l’objet d’un traitement spécifique ou tri plat. </a:t>
            </a:r>
          </a:p>
          <a:p>
            <a:pPr marL="0" indent="0" algn="just">
              <a:buNone/>
            </a:pPr>
            <a:endParaRPr lang="fr-FR" dirty="0">
              <a:latin typeface="Times New Roman"/>
              <a:cs typeface="Times New Roman"/>
            </a:endParaRPr>
          </a:p>
        </p:txBody>
      </p:sp>
      <p:sp>
        <p:nvSpPr>
          <p:cNvPr id="4" name="Titre 1"/>
          <p:cNvSpPr>
            <a:spLocks noGrp="1"/>
          </p:cNvSpPr>
          <p:nvPr>
            <p:ph type="title"/>
          </p:nvPr>
        </p:nvSpPr>
        <p:spPr>
          <a:xfrm>
            <a:off x="712788" y="965853"/>
            <a:ext cx="8212920" cy="1447800"/>
          </a:xfrm>
        </p:spPr>
        <p:txBody>
          <a:bodyPr/>
          <a:lstStyle/>
          <a:p>
            <a:pPr algn="ctr"/>
            <a:br>
              <a:rPr lang="fr-FR" sz="2700" b="1" i="1" dirty="0">
                <a:latin typeface="Times New Roman"/>
                <a:cs typeface="Times New Roman"/>
              </a:rPr>
            </a:br>
            <a:r>
              <a:rPr lang="fr-FR" sz="2400" b="1" i="1" dirty="0">
                <a:latin typeface="Times New Roman"/>
                <a:cs typeface="Times New Roman"/>
              </a:rPr>
              <a:t>Mettez en œuvre efficacement la méthodologie d’Audit Marketing </a:t>
            </a:r>
            <a:br>
              <a:rPr lang="fr-FR" sz="2400" b="1" i="1" dirty="0">
                <a:latin typeface="Times New Roman"/>
                <a:cs typeface="Times New Roman"/>
              </a:rPr>
            </a:br>
            <a:endParaRPr lang="fr-FR" sz="2400" b="1" i="1" dirty="0">
              <a:latin typeface="Times New Roman"/>
              <a:cs typeface="Times New Roman"/>
            </a:endParaRPr>
          </a:p>
        </p:txBody>
      </p:sp>
      <p:sp>
        <p:nvSpPr>
          <p:cNvPr id="2" name="Espace réservé du numéro de diapositive 1">
            <a:extLst>
              <a:ext uri="{FF2B5EF4-FFF2-40B4-BE49-F238E27FC236}">
                <a16:creationId xmlns:a16="http://schemas.microsoft.com/office/drawing/2014/main" id="{74A1FF21-558D-36A6-1722-052AF6CA15A4}"/>
              </a:ext>
            </a:extLst>
          </p:cNvPr>
          <p:cNvSpPr>
            <a:spLocks noGrp="1"/>
          </p:cNvSpPr>
          <p:nvPr>
            <p:ph type="sldNum" sz="quarter" idx="12"/>
          </p:nvPr>
        </p:nvSpPr>
        <p:spPr/>
        <p:txBody>
          <a:bodyPr/>
          <a:lstStyle/>
          <a:p>
            <a:fld id="{C3BEC371-4EE0-1B47-9D42-0E37AE35A073}" type="slidenum">
              <a:rPr lang="fr-FR" smtClean="0"/>
              <a:t>23</a:t>
            </a:fld>
            <a:endParaRPr lang="fr-FR" dirty="0"/>
          </a:p>
        </p:txBody>
      </p:sp>
    </p:spTree>
    <p:extLst>
      <p:ext uri="{BB962C8B-B14F-4D97-AF65-F5344CB8AC3E}">
        <p14:creationId xmlns:p14="http://schemas.microsoft.com/office/powerpoint/2010/main" val="121419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1118" y="3012142"/>
            <a:ext cx="8784590" cy="3388658"/>
          </a:xfrm>
        </p:spPr>
        <p:txBody>
          <a:bodyPr>
            <a:normAutofit/>
          </a:bodyPr>
          <a:lstStyle/>
          <a:p>
            <a:pPr algn="just"/>
            <a:r>
              <a:rPr lang="fr-FR" dirty="0">
                <a:latin typeface="Times New Roman"/>
                <a:cs typeface="Times New Roman"/>
              </a:rPr>
              <a:t>De surcroit, vous choisirez certaines questions pour effectuer un tri croisé dans le but de:  </a:t>
            </a:r>
          </a:p>
          <a:p>
            <a:pPr marL="171450" indent="-171450" algn="just">
              <a:buFont typeface="Arial"/>
              <a:buChar char="•"/>
            </a:pPr>
            <a:r>
              <a:rPr lang="fr-FR" dirty="0">
                <a:latin typeface="Times New Roman"/>
                <a:cs typeface="Times New Roman"/>
              </a:rPr>
              <a:t>Déterminer des recoupements possibles; </a:t>
            </a:r>
          </a:p>
          <a:p>
            <a:pPr marL="171450" indent="-171450" algn="just">
              <a:buFont typeface="Arial"/>
              <a:buChar char="•"/>
            </a:pPr>
            <a:r>
              <a:rPr lang="fr-FR" dirty="0">
                <a:latin typeface="Times New Roman"/>
                <a:cs typeface="Times New Roman"/>
              </a:rPr>
              <a:t>Détecter les relations de cause à effet dans les comportements et les attitudes de la cible étudiée. </a:t>
            </a:r>
          </a:p>
        </p:txBody>
      </p:sp>
      <p:sp>
        <p:nvSpPr>
          <p:cNvPr id="4" name="Titre 1"/>
          <p:cNvSpPr>
            <a:spLocks noGrp="1"/>
          </p:cNvSpPr>
          <p:nvPr>
            <p:ph type="title"/>
          </p:nvPr>
        </p:nvSpPr>
        <p:spPr>
          <a:xfrm>
            <a:off x="712788" y="1195188"/>
            <a:ext cx="8212920" cy="1447800"/>
          </a:xfrm>
        </p:spPr>
        <p:txBody>
          <a:bodyPr/>
          <a:lstStyle/>
          <a:p>
            <a:pPr algn="ctr"/>
            <a:br>
              <a:rPr lang="fr-FR" sz="2700" b="1" i="1" dirty="0">
                <a:latin typeface="Times New Roman"/>
                <a:cs typeface="Times New Roman"/>
              </a:rPr>
            </a:br>
            <a:r>
              <a:rPr lang="fr-FR" sz="2700" b="1" i="1" dirty="0">
                <a:latin typeface="Times New Roman"/>
                <a:cs typeface="Times New Roman"/>
              </a:rPr>
              <a:t>Mettez en œuvre efficacement la méthodologie d’Audit Marketing </a:t>
            </a:r>
            <a:br>
              <a:rPr lang="fr-FR" sz="2800" b="1" i="1" dirty="0">
                <a:latin typeface="Times New Roman"/>
                <a:cs typeface="Times New Roman"/>
              </a:rPr>
            </a:br>
            <a:endParaRPr lang="fr-FR" sz="2800" b="1" i="1" dirty="0">
              <a:latin typeface="Times New Roman"/>
              <a:cs typeface="Times New Roman"/>
            </a:endParaRPr>
          </a:p>
        </p:txBody>
      </p:sp>
      <p:sp>
        <p:nvSpPr>
          <p:cNvPr id="2" name="Espace réservé du numéro de diapositive 1">
            <a:extLst>
              <a:ext uri="{FF2B5EF4-FFF2-40B4-BE49-F238E27FC236}">
                <a16:creationId xmlns:a16="http://schemas.microsoft.com/office/drawing/2014/main" id="{D7DBDE91-F7E2-0A3B-2D21-22BCB6CEF0EA}"/>
              </a:ext>
            </a:extLst>
          </p:cNvPr>
          <p:cNvSpPr>
            <a:spLocks noGrp="1"/>
          </p:cNvSpPr>
          <p:nvPr>
            <p:ph type="sldNum" sz="quarter" idx="12"/>
          </p:nvPr>
        </p:nvSpPr>
        <p:spPr/>
        <p:txBody>
          <a:bodyPr/>
          <a:lstStyle/>
          <a:p>
            <a:fld id="{C3BEC371-4EE0-1B47-9D42-0E37AE35A073}" type="slidenum">
              <a:rPr lang="fr-FR" smtClean="0"/>
              <a:t>24</a:t>
            </a:fld>
            <a:endParaRPr lang="fr-FR" dirty="0"/>
          </a:p>
        </p:txBody>
      </p:sp>
    </p:spTree>
    <p:extLst>
      <p:ext uri="{BB962C8B-B14F-4D97-AF65-F5344CB8AC3E}">
        <p14:creationId xmlns:p14="http://schemas.microsoft.com/office/powerpoint/2010/main" val="121419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2143" y="3693886"/>
            <a:ext cx="8545286" cy="1447800"/>
          </a:xfrm>
        </p:spPr>
        <p:style>
          <a:lnRef idx="2">
            <a:schemeClr val="accent2"/>
          </a:lnRef>
          <a:fillRef idx="1">
            <a:schemeClr val="lt1"/>
          </a:fillRef>
          <a:effectRef idx="0">
            <a:schemeClr val="accent2"/>
          </a:effectRef>
          <a:fontRef idx="minor">
            <a:schemeClr val="dk1"/>
          </a:fontRef>
        </p:style>
        <p:txBody>
          <a:bodyPr/>
          <a:lstStyle/>
          <a:p>
            <a:pPr algn="ctr"/>
            <a:r>
              <a:rPr lang="fr-FR" sz="3600" b="1" i="1" dirty="0">
                <a:solidFill>
                  <a:schemeClr val="tx1"/>
                </a:solidFill>
                <a:latin typeface="Times New Roman"/>
                <a:cs typeface="Times New Roman"/>
              </a:rPr>
              <a:t>Réalisez un Mapping de l’organisation marketing </a:t>
            </a:r>
          </a:p>
        </p:txBody>
      </p:sp>
      <p:sp>
        <p:nvSpPr>
          <p:cNvPr id="3" name="Espace réservé du numéro de diapositive 2">
            <a:extLst>
              <a:ext uri="{FF2B5EF4-FFF2-40B4-BE49-F238E27FC236}">
                <a16:creationId xmlns:a16="http://schemas.microsoft.com/office/drawing/2014/main" id="{936A0CBF-F5ED-07E3-9D17-A086562287C3}"/>
              </a:ext>
            </a:extLst>
          </p:cNvPr>
          <p:cNvSpPr>
            <a:spLocks noGrp="1"/>
          </p:cNvSpPr>
          <p:nvPr>
            <p:ph type="sldNum" sz="quarter" idx="12"/>
          </p:nvPr>
        </p:nvSpPr>
        <p:spPr/>
        <p:txBody>
          <a:bodyPr/>
          <a:lstStyle/>
          <a:p>
            <a:fld id="{C3BEC371-4EE0-1B47-9D42-0E37AE35A073}" type="slidenum">
              <a:rPr lang="fr-FR" smtClean="0"/>
              <a:t>25</a:t>
            </a:fld>
            <a:endParaRPr lang="fr-FR" dirty="0"/>
          </a:p>
        </p:txBody>
      </p:sp>
    </p:spTree>
    <p:extLst>
      <p:ext uri="{BB962C8B-B14F-4D97-AF65-F5344CB8AC3E}">
        <p14:creationId xmlns:p14="http://schemas.microsoft.com/office/powerpoint/2010/main" val="683997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
                                        <p:tgtEl>
                                          <p:spTgt spid="2"/>
                                        </p:tgtEl>
                                      </p:cBhvr>
                                    </p:animEffect>
                                    <p:anim calcmode="lin" valueType="num">
                                      <p:cBhvr>
                                        <p:cTn id="8" dur="400" fill="hold"/>
                                        <p:tgtEl>
                                          <p:spTgt spid="2"/>
                                        </p:tgtEl>
                                        <p:attrNameLst>
                                          <p:attrName>ppt_x</p:attrName>
                                        </p:attrNameLst>
                                      </p:cBhvr>
                                      <p:tavLst>
                                        <p:tav tm="0">
                                          <p:val>
                                            <p:strVal val="#ppt_x"/>
                                          </p:val>
                                        </p:tav>
                                        <p:tav tm="100000">
                                          <p:val>
                                            <p:strVal val="#ppt_x"/>
                                          </p:val>
                                        </p:tav>
                                      </p:tavLst>
                                    </p:anim>
                                    <p:anim calcmode="lin" valueType="num">
                                      <p:cBhvr>
                                        <p:cTn id="9" dur="400" fill="hold"/>
                                        <p:tgtEl>
                                          <p:spTgt spid="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31" presetClass="entr" presetSubtype="0" fill="hold" grpId="1"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1000" fill="hold"/>
                                        <p:tgtEl>
                                          <p:spTgt spid="2"/>
                                        </p:tgtEl>
                                        <p:attrNameLst>
                                          <p:attrName>ppt_w</p:attrName>
                                        </p:attrNameLst>
                                      </p:cBhvr>
                                      <p:tavLst>
                                        <p:tav tm="0">
                                          <p:val>
                                            <p:fltVal val="0"/>
                                          </p:val>
                                        </p:tav>
                                        <p:tav tm="100000">
                                          <p:val>
                                            <p:strVal val="#ppt_w"/>
                                          </p:val>
                                        </p:tav>
                                      </p:tavLst>
                                    </p:anim>
                                    <p:anim calcmode="lin" valueType="num">
                                      <p:cBhvr>
                                        <p:cTn id="17" dur="1000" fill="hold"/>
                                        <p:tgtEl>
                                          <p:spTgt spid="2"/>
                                        </p:tgtEl>
                                        <p:attrNameLst>
                                          <p:attrName>ppt_h</p:attrName>
                                        </p:attrNameLst>
                                      </p:cBhvr>
                                      <p:tavLst>
                                        <p:tav tm="0">
                                          <p:val>
                                            <p:fltVal val="0"/>
                                          </p:val>
                                        </p:tav>
                                        <p:tav tm="100000">
                                          <p:val>
                                            <p:strVal val="#ppt_h"/>
                                          </p:val>
                                        </p:tav>
                                      </p:tavLst>
                                    </p:anim>
                                    <p:anim calcmode="lin" valueType="num">
                                      <p:cBhvr>
                                        <p:cTn id="18" dur="1000" fill="hold"/>
                                        <p:tgtEl>
                                          <p:spTgt spid="2"/>
                                        </p:tgtEl>
                                        <p:attrNameLst>
                                          <p:attrName>style.rotation</p:attrName>
                                        </p:attrNameLst>
                                      </p:cBhvr>
                                      <p:tavLst>
                                        <p:tav tm="0">
                                          <p:val>
                                            <p:fltVal val="90"/>
                                          </p:val>
                                        </p:tav>
                                        <p:tav tm="100000">
                                          <p:val>
                                            <p:fltVal val="0"/>
                                          </p:val>
                                        </p:tav>
                                      </p:tavLst>
                                    </p:anim>
                                    <p:animEffect transition="in" filter="fade">
                                      <p:cBhvr>
                                        <p:cTn id="1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1714" y="1371600"/>
            <a:ext cx="8291286" cy="1447800"/>
          </a:xfrm>
        </p:spPr>
        <p:txBody>
          <a:bodyPr/>
          <a:lstStyle/>
          <a:p>
            <a:pPr algn="ctr"/>
            <a:r>
              <a:rPr lang="fr-FR" sz="3200" dirty="0">
                <a:latin typeface="Times New Roman"/>
                <a:cs typeface="Times New Roman"/>
              </a:rPr>
              <a:t>Réaliser un Mapping de l’organisation marketing </a:t>
            </a:r>
          </a:p>
        </p:txBody>
      </p:sp>
      <p:sp>
        <p:nvSpPr>
          <p:cNvPr id="3" name="Espace réservé du contenu 2"/>
          <p:cNvSpPr>
            <a:spLocks noGrp="1"/>
          </p:cNvSpPr>
          <p:nvPr>
            <p:ph idx="1"/>
          </p:nvPr>
        </p:nvSpPr>
        <p:spPr>
          <a:xfrm>
            <a:off x="235857" y="3012142"/>
            <a:ext cx="8690429" cy="3388658"/>
          </a:xfrm>
        </p:spPr>
        <p:txBody>
          <a:bodyPr/>
          <a:lstStyle/>
          <a:p>
            <a:pPr algn="just"/>
            <a:r>
              <a:rPr lang="fr-FR" b="1" i="1" u="sng" dirty="0">
                <a:latin typeface="Times New Roman"/>
                <a:cs typeface="Times New Roman"/>
              </a:rPr>
              <a:t>Définition</a:t>
            </a:r>
          </a:p>
          <a:p>
            <a:pPr algn="just"/>
            <a:r>
              <a:rPr lang="fr-FR" b="1" i="1" dirty="0">
                <a:latin typeface="Times New Roman"/>
                <a:cs typeface="Times New Roman"/>
              </a:rPr>
              <a:t>C’est une « cartographie » de l’organisation. Elle vous sera utile dans d’autres cas de figure et pas uniquement pour le marketing. </a:t>
            </a:r>
          </a:p>
        </p:txBody>
      </p:sp>
      <p:sp>
        <p:nvSpPr>
          <p:cNvPr id="4" name="Espace réservé du numéro de diapositive 3">
            <a:extLst>
              <a:ext uri="{FF2B5EF4-FFF2-40B4-BE49-F238E27FC236}">
                <a16:creationId xmlns:a16="http://schemas.microsoft.com/office/drawing/2014/main" id="{95B45AB3-369A-7AF5-1D02-B455EF5A0201}"/>
              </a:ext>
            </a:extLst>
          </p:cNvPr>
          <p:cNvSpPr>
            <a:spLocks noGrp="1"/>
          </p:cNvSpPr>
          <p:nvPr>
            <p:ph type="sldNum" sz="quarter" idx="12"/>
          </p:nvPr>
        </p:nvSpPr>
        <p:spPr/>
        <p:txBody>
          <a:bodyPr/>
          <a:lstStyle/>
          <a:p>
            <a:fld id="{C3BEC371-4EE0-1B47-9D42-0E37AE35A073}" type="slidenum">
              <a:rPr lang="fr-FR" smtClean="0"/>
              <a:t>26</a:t>
            </a:fld>
            <a:endParaRPr lang="fr-FR" dirty="0"/>
          </a:p>
        </p:txBody>
      </p:sp>
    </p:spTree>
    <p:extLst>
      <p:ext uri="{BB962C8B-B14F-4D97-AF65-F5344CB8AC3E}">
        <p14:creationId xmlns:p14="http://schemas.microsoft.com/office/powerpoint/2010/main" val="281927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just"/>
            <a:r>
              <a:rPr lang="fr-FR" dirty="0">
                <a:latin typeface="Times New Roman"/>
                <a:cs typeface="Times New Roman"/>
              </a:rPr>
              <a:t>Dans l’audit, l’une des étapes les plus importantes consiste à réaliser un mapping de l’organisation, car cette dernière impacte fortement la performance globale de l’entreprise.  </a:t>
            </a:r>
          </a:p>
        </p:txBody>
      </p:sp>
      <p:sp>
        <p:nvSpPr>
          <p:cNvPr id="4" name="Titre 1"/>
          <p:cNvSpPr>
            <a:spLocks noGrp="1"/>
          </p:cNvSpPr>
          <p:nvPr>
            <p:ph type="title"/>
          </p:nvPr>
        </p:nvSpPr>
        <p:spPr>
          <a:xfrm>
            <a:off x="471714" y="1371600"/>
            <a:ext cx="8291286" cy="1447800"/>
          </a:xfrm>
        </p:spPr>
        <p:txBody>
          <a:bodyPr/>
          <a:lstStyle/>
          <a:p>
            <a:pPr algn="ctr"/>
            <a:r>
              <a:rPr lang="fr-FR" sz="3200" dirty="0">
                <a:latin typeface="Times New Roman"/>
                <a:cs typeface="Times New Roman"/>
              </a:rPr>
              <a:t>Réaliser un Mapping de l’organisation marketing </a:t>
            </a:r>
          </a:p>
        </p:txBody>
      </p:sp>
      <p:sp>
        <p:nvSpPr>
          <p:cNvPr id="2" name="Espace réservé du numéro de diapositive 1">
            <a:extLst>
              <a:ext uri="{FF2B5EF4-FFF2-40B4-BE49-F238E27FC236}">
                <a16:creationId xmlns:a16="http://schemas.microsoft.com/office/drawing/2014/main" id="{87C7E377-5144-2095-D115-C30554E5EB91}"/>
              </a:ext>
            </a:extLst>
          </p:cNvPr>
          <p:cNvSpPr>
            <a:spLocks noGrp="1"/>
          </p:cNvSpPr>
          <p:nvPr>
            <p:ph type="sldNum" sz="quarter" idx="12"/>
          </p:nvPr>
        </p:nvSpPr>
        <p:spPr/>
        <p:txBody>
          <a:bodyPr/>
          <a:lstStyle/>
          <a:p>
            <a:fld id="{C3BEC371-4EE0-1B47-9D42-0E37AE35A073}" type="slidenum">
              <a:rPr lang="fr-FR" smtClean="0"/>
              <a:t>27</a:t>
            </a:fld>
            <a:endParaRPr lang="fr-FR" dirty="0"/>
          </a:p>
        </p:txBody>
      </p:sp>
    </p:spTree>
    <p:extLst>
      <p:ext uri="{BB962C8B-B14F-4D97-AF65-F5344CB8AC3E}">
        <p14:creationId xmlns:p14="http://schemas.microsoft.com/office/powerpoint/2010/main" val="246544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8429" y="3012142"/>
            <a:ext cx="8672285" cy="3845858"/>
          </a:xfrm>
        </p:spPr>
        <p:txBody>
          <a:bodyPr>
            <a:normAutofit fontScale="85000" lnSpcReduction="10000"/>
          </a:bodyPr>
          <a:lstStyle/>
          <a:p>
            <a:pPr marL="514350" indent="-514350" algn="just">
              <a:buFont typeface="+mj-lt"/>
              <a:buAutoNum type="romanUcPeriod"/>
            </a:pPr>
            <a:r>
              <a:rPr lang="fr-FR" b="1" i="1" u="sng" dirty="0">
                <a:latin typeface="Times New Roman"/>
                <a:cs typeface="Times New Roman"/>
              </a:rPr>
              <a:t>La distinction entre marketing stratégique et marketing opérationnel </a:t>
            </a:r>
          </a:p>
          <a:p>
            <a:pPr marL="0" indent="0" algn="just">
              <a:buNone/>
            </a:pPr>
            <a:r>
              <a:rPr lang="fr-FR" b="1" i="1" dirty="0">
                <a:latin typeface="Times New Roman"/>
                <a:cs typeface="Times New Roman"/>
              </a:rPr>
              <a:t>	</a:t>
            </a:r>
            <a:r>
              <a:rPr lang="fr-FR" b="1" i="1" u="sng" dirty="0">
                <a:latin typeface="Times New Roman"/>
                <a:cs typeface="Times New Roman"/>
              </a:rPr>
              <a:t>1.1. Le marketing stratégique </a:t>
            </a:r>
          </a:p>
          <a:p>
            <a:pPr marL="0" indent="0" algn="just">
              <a:buNone/>
            </a:pPr>
            <a:r>
              <a:rPr lang="fr-FR" dirty="0">
                <a:latin typeface="Times New Roman"/>
                <a:cs typeface="Times New Roman"/>
              </a:rPr>
              <a:t>Les principales missions du marketing stratégique sont : </a:t>
            </a:r>
          </a:p>
          <a:p>
            <a:pPr lvl="2" algn="just">
              <a:buFont typeface="Arial"/>
              <a:buChar char="•"/>
            </a:pPr>
            <a:r>
              <a:rPr lang="fr-FR" sz="2400" dirty="0">
                <a:latin typeface="Times New Roman"/>
                <a:cs typeface="Times New Roman"/>
              </a:rPr>
              <a:t>Identifier les marchés cibles: quels produits pour quels consommateurs? </a:t>
            </a:r>
          </a:p>
          <a:p>
            <a:pPr lvl="2" algn="just">
              <a:buFont typeface="Arial"/>
              <a:buChar char="•"/>
            </a:pPr>
            <a:r>
              <a:rPr lang="fr-FR" sz="2400" dirty="0">
                <a:latin typeface="Times New Roman"/>
                <a:cs typeface="Times New Roman"/>
              </a:rPr>
              <a:t>Appréhender les attentes et besoins des consommateurs pour élaborer les meilleurs produits ou services</a:t>
            </a:r>
          </a:p>
          <a:p>
            <a:pPr lvl="2" algn="just">
              <a:buFont typeface="Arial"/>
              <a:buChar char="•"/>
            </a:pPr>
            <a:r>
              <a:rPr lang="fr-FR" sz="2400" dirty="0">
                <a:latin typeface="Times New Roman"/>
                <a:cs typeface="Times New Roman"/>
              </a:rPr>
              <a:t>Elaborer la stratégie marketing pour atteindre les objectifs et mettre en œuvre un plan d’action</a:t>
            </a:r>
          </a:p>
          <a:p>
            <a:pPr lvl="2" algn="just">
              <a:buFont typeface="Arial"/>
              <a:buChar char="•"/>
            </a:pPr>
            <a:r>
              <a:rPr lang="fr-FR" sz="2400" dirty="0">
                <a:latin typeface="Times New Roman"/>
                <a:cs typeface="Times New Roman"/>
              </a:rPr>
              <a:t>Optimiser la satisfaction et l’expérience clients. </a:t>
            </a:r>
          </a:p>
        </p:txBody>
      </p:sp>
      <p:sp>
        <p:nvSpPr>
          <p:cNvPr id="4" name="Titre 1"/>
          <p:cNvSpPr>
            <a:spLocks noGrp="1"/>
          </p:cNvSpPr>
          <p:nvPr>
            <p:ph type="title"/>
          </p:nvPr>
        </p:nvSpPr>
        <p:spPr>
          <a:xfrm>
            <a:off x="471714" y="753856"/>
            <a:ext cx="8291286" cy="1447800"/>
          </a:xfrm>
        </p:spPr>
        <p:txBody>
          <a:bodyPr/>
          <a:lstStyle/>
          <a:p>
            <a:pPr algn="ctr"/>
            <a:r>
              <a:rPr lang="fr-FR" sz="3200" dirty="0">
                <a:latin typeface="Times New Roman"/>
                <a:cs typeface="Times New Roman"/>
              </a:rPr>
              <a:t>Réaliser un Mapping de l’organisation marketing </a:t>
            </a:r>
          </a:p>
        </p:txBody>
      </p:sp>
      <p:sp>
        <p:nvSpPr>
          <p:cNvPr id="2" name="Espace réservé du numéro de diapositive 1">
            <a:extLst>
              <a:ext uri="{FF2B5EF4-FFF2-40B4-BE49-F238E27FC236}">
                <a16:creationId xmlns:a16="http://schemas.microsoft.com/office/drawing/2014/main" id="{B0C897F3-FB5B-7984-FCFE-4D6389E535D5}"/>
              </a:ext>
            </a:extLst>
          </p:cNvPr>
          <p:cNvSpPr>
            <a:spLocks noGrp="1"/>
          </p:cNvSpPr>
          <p:nvPr>
            <p:ph type="sldNum" sz="quarter" idx="12"/>
          </p:nvPr>
        </p:nvSpPr>
        <p:spPr/>
        <p:txBody>
          <a:bodyPr/>
          <a:lstStyle/>
          <a:p>
            <a:fld id="{C3BEC371-4EE0-1B47-9D42-0E37AE35A073}" type="slidenum">
              <a:rPr lang="fr-FR" smtClean="0"/>
              <a:t>28</a:t>
            </a:fld>
            <a:endParaRPr lang="fr-FR" dirty="0"/>
          </a:p>
        </p:txBody>
      </p:sp>
    </p:spTree>
    <p:extLst>
      <p:ext uri="{BB962C8B-B14F-4D97-AF65-F5344CB8AC3E}">
        <p14:creationId xmlns:p14="http://schemas.microsoft.com/office/powerpoint/2010/main" val="1489179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1000"/>
                                        <p:tgtEl>
                                          <p:spTgt spid="3">
                                            <p:txEl>
                                              <p:pRg st="6" end="6"/>
                                            </p:txEl>
                                          </p:spTgt>
                                        </p:tgtEl>
                                      </p:cBhvr>
                                    </p:animEffect>
                                    <p:anim calcmode="lin" valueType="num">
                                      <p:cBhvr>
                                        <p:cTn id="4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3999" y="3012142"/>
            <a:ext cx="8690429" cy="3388658"/>
          </a:xfrm>
        </p:spPr>
        <p:txBody>
          <a:bodyPr/>
          <a:lstStyle/>
          <a:p>
            <a:pPr marL="0" indent="0" algn="just">
              <a:buNone/>
            </a:pPr>
            <a:r>
              <a:rPr lang="fr-FR" dirty="0">
                <a:latin typeface="Times New Roman"/>
                <a:cs typeface="Times New Roman"/>
              </a:rPr>
              <a:t>	</a:t>
            </a:r>
            <a:r>
              <a:rPr lang="fr-FR" b="1" i="1" u="sng" dirty="0">
                <a:latin typeface="Times New Roman"/>
                <a:cs typeface="Times New Roman"/>
              </a:rPr>
              <a:t>1.2. Le Marketing opérationnel </a:t>
            </a:r>
          </a:p>
          <a:p>
            <a:pPr marL="0" indent="0" algn="just">
              <a:buNone/>
            </a:pPr>
            <a:r>
              <a:rPr lang="fr-FR" dirty="0">
                <a:latin typeface="Times New Roman"/>
                <a:cs typeface="Times New Roman"/>
              </a:rPr>
              <a:t>Il s’agit de mettre en œuvre les actions qui découlent de la stratégie, c’est à dire le plan opérationnel. </a:t>
            </a:r>
          </a:p>
        </p:txBody>
      </p:sp>
      <p:sp>
        <p:nvSpPr>
          <p:cNvPr id="4" name="Titre 1"/>
          <p:cNvSpPr>
            <a:spLocks noGrp="1"/>
          </p:cNvSpPr>
          <p:nvPr>
            <p:ph type="title"/>
          </p:nvPr>
        </p:nvSpPr>
        <p:spPr>
          <a:xfrm>
            <a:off x="471714" y="1371600"/>
            <a:ext cx="8291286" cy="1447800"/>
          </a:xfrm>
        </p:spPr>
        <p:txBody>
          <a:bodyPr/>
          <a:lstStyle/>
          <a:p>
            <a:pPr algn="ctr"/>
            <a:r>
              <a:rPr lang="fr-FR" sz="3200" dirty="0">
                <a:latin typeface="Times New Roman"/>
                <a:cs typeface="Times New Roman"/>
              </a:rPr>
              <a:t>Réaliser un Mapping de l’organisation marketing </a:t>
            </a:r>
          </a:p>
        </p:txBody>
      </p:sp>
      <p:sp>
        <p:nvSpPr>
          <p:cNvPr id="2" name="Espace réservé du numéro de diapositive 1">
            <a:extLst>
              <a:ext uri="{FF2B5EF4-FFF2-40B4-BE49-F238E27FC236}">
                <a16:creationId xmlns:a16="http://schemas.microsoft.com/office/drawing/2014/main" id="{E7BE6470-F5E1-8012-89C4-366C5D5419B6}"/>
              </a:ext>
            </a:extLst>
          </p:cNvPr>
          <p:cNvSpPr>
            <a:spLocks noGrp="1"/>
          </p:cNvSpPr>
          <p:nvPr>
            <p:ph type="sldNum" sz="quarter" idx="12"/>
          </p:nvPr>
        </p:nvSpPr>
        <p:spPr/>
        <p:txBody>
          <a:bodyPr/>
          <a:lstStyle/>
          <a:p>
            <a:fld id="{C3BEC371-4EE0-1B47-9D42-0E37AE35A073}" type="slidenum">
              <a:rPr lang="fr-FR" smtClean="0"/>
              <a:t>29</a:t>
            </a:fld>
            <a:endParaRPr lang="fr-FR" dirty="0"/>
          </a:p>
        </p:txBody>
      </p:sp>
    </p:spTree>
    <p:extLst>
      <p:ext uri="{BB962C8B-B14F-4D97-AF65-F5344CB8AC3E}">
        <p14:creationId xmlns:p14="http://schemas.microsoft.com/office/powerpoint/2010/main" val="1489179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latin typeface="Times New Roman"/>
                <a:cs typeface="Times New Roman"/>
              </a:rPr>
              <a:t>Introduction </a:t>
            </a:r>
          </a:p>
        </p:txBody>
      </p:sp>
      <p:sp>
        <p:nvSpPr>
          <p:cNvPr id="3" name="Espace réservé du contenu 2"/>
          <p:cNvSpPr>
            <a:spLocks noGrp="1"/>
          </p:cNvSpPr>
          <p:nvPr>
            <p:ph idx="1"/>
          </p:nvPr>
        </p:nvSpPr>
        <p:spPr>
          <a:xfrm>
            <a:off x="712788" y="3012142"/>
            <a:ext cx="8248200" cy="3388658"/>
          </a:xfrm>
        </p:spPr>
        <p:txBody>
          <a:bodyPr>
            <a:normAutofit/>
          </a:bodyPr>
          <a:lstStyle/>
          <a:p>
            <a:pPr algn="just"/>
            <a:r>
              <a:rPr lang="fr-FR" dirty="0">
                <a:latin typeface="Times New Roman"/>
                <a:cs typeface="Times New Roman"/>
              </a:rPr>
              <a:t>Votre entreprise souhaite lancer un nouveau produit ou redorer une image de marque?</a:t>
            </a:r>
          </a:p>
          <a:p>
            <a:pPr algn="just"/>
            <a:r>
              <a:rPr lang="fr-FR" dirty="0">
                <a:latin typeface="Times New Roman"/>
                <a:cs typeface="Times New Roman"/>
              </a:rPr>
              <a:t>Les performances de vos équipes marketing sont en baisse? </a:t>
            </a:r>
          </a:p>
          <a:p>
            <a:pPr algn="just"/>
            <a:r>
              <a:rPr lang="fr-FR" dirty="0">
                <a:latin typeface="Times New Roman"/>
                <a:cs typeface="Times New Roman"/>
              </a:rPr>
              <a:t>Vous devez repositionner votre entreprise dans son univers concurrentiel? </a:t>
            </a:r>
          </a:p>
        </p:txBody>
      </p:sp>
      <p:sp>
        <p:nvSpPr>
          <p:cNvPr id="4" name="Espace réservé du numéro de diapositive 3">
            <a:extLst>
              <a:ext uri="{FF2B5EF4-FFF2-40B4-BE49-F238E27FC236}">
                <a16:creationId xmlns:a16="http://schemas.microsoft.com/office/drawing/2014/main" id="{A5781937-9099-B543-F2C7-4F6393A2DA19}"/>
              </a:ext>
            </a:extLst>
          </p:cNvPr>
          <p:cNvSpPr>
            <a:spLocks noGrp="1"/>
          </p:cNvSpPr>
          <p:nvPr>
            <p:ph type="sldNum" sz="quarter" idx="12"/>
          </p:nvPr>
        </p:nvSpPr>
        <p:spPr/>
        <p:txBody>
          <a:bodyPr/>
          <a:lstStyle/>
          <a:p>
            <a:fld id="{C3BEC371-4EE0-1B47-9D42-0E37AE35A073}" type="slidenum">
              <a:rPr lang="fr-FR" smtClean="0"/>
              <a:t>3</a:t>
            </a:fld>
            <a:endParaRPr lang="fr-FR" dirty="0"/>
          </a:p>
        </p:txBody>
      </p:sp>
    </p:spTree>
    <p:extLst>
      <p:ext uri="{BB962C8B-B14F-4D97-AF65-F5344CB8AC3E}">
        <p14:creationId xmlns:p14="http://schemas.microsoft.com/office/powerpoint/2010/main" val="3751428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just"/>
            <a:r>
              <a:rPr lang="fr-FR" b="1" i="1" u="sng" dirty="0">
                <a:latin typeface="Times New Roman"/>
                <a:cs typeface="Times New Roman"/>
              </a:rPr>
              <a:t>La distinction selon la place du marketing dans l’organisation </a:t>
            </a:r>
          </a:p>
          <a:p>
            <a:pPr algn="just"/>
            <a:r>
              <a:rPr lang="fr-FR" dirty="0">
                <a:latin typeface="Times New Roman"/>
                <a:cs typeface="Times New Roman"/>
              </a:rPr>
              <a:t>L’organisation du Marketing au sein de l’entreprise a un impact direct sur la performance commerciale et donc sur les résultats de l’entreprise. Or une organisation, ce sont des personnes qui partagent des objectifs en communs </a:t>
            </a:r>
          </a:p>
        </p:txBody>
      </p:sp>
      <p:sp>
        <p:nvSpPr>
          <p:cNvPr id="4" name="Titre 1"/>
          <p:cNvSpPr>
            <a:spLocks noGrp="1"/>
          </p:cNvSpPr>
          <p:nvPr>
            <p:ph type="title"/>
          </p:nvPr>
        </p:nvSpPr>
        <p:spPr>
          <a:xfrm>
            <a:off x="471714" y="1371600"/>
            <a:ext cx="8291286" cy="1447800"/>
          </a:xfrm>
        </p:spPr>
        <p:txBody>
          <a:bodyPr/>
          <a:lstStyle/>
          <a:p>
            <a:pPr algn="ctr"/>
            <a:r>
              <a:rPr lang="fr-FR" sz="3200" dirty="0">
                <a:latin typeface="Times New Roman"/>
                <a:cs typeface="Times New Roman"/>
              </a:rPr>
              <a:t>Réaliser un Mapping de l’organisation marketing </a:t>
            </a:r>
          </a:p>
        </p:txBody>
      </p:sp>
      <p:sp>
        <p:nvSpPr>
          <p:cNvPr id="2" name="Espace réservé du numéro de diapositive 1">
            <a:extLst>
              <a:ext uri="{FF2B5EF4-FFF2-40B4-BE49-F238E27FC236}">
                <a16:creationId xmlns:a16="http://schemas.microsoft.com/office/drawing/2014/main" id="{D30B454B-4709-E28F-E6DB-AB486C09E2EF}"/>
              </a:ext>
            </a:extLst>
          </p:cNvPr>
          <p:cNvSpPr>
            <a:spLocks noGrp="1"/>
          </p:cNvSpPr>
          <p:nvPr>
            <p:ph type="sldNum" sz="quarter" idx="12"/>
          </p:nvPr>
        </p:nvSpPr>
        <p:spPr/>
        <p:txBody>
          <a:bodyPr/>
          <a:lstStyle/>
          <a:p>
            <a:fld id="{C3BEC371-4EE0-1B47-9D42-0E37AE35A073}" type="slidenum">
              <a:rPr lang="fr-FR" smtClean="0"/>
              <a:t>30</a:t>
            </a:fld>
            <a:endParaRPr lang="fr-FR" dirty="0"/>
          </a:p>
        </p:txBody>
      </p:sp>
    </p:spTree>
    <p:extLst>
      <p:ext uri="{BB962C8B-B14F-4D97-AF65-F5344CB8AC3E}">
        <p14:creationId xmlns:p14="http://schemas.microsoft.com/office/powerpoint/2010/main" val="1489179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12788" y="3012142"/>
            <a:ext cx="8213498" cy="3388658"/>
          </a:xfrm>
        </p:spPr>
        <p:txBody>
          <a:bodyPr/>
          <a:lstStyle/>
          <a:p>
            <a:pPr algn="just"/>
            <a:r>
              <a:rPr lang="fr-FR" b="1" i="1" u="sng" dirty="0">
                <a:latin typeface="Times New Roman"/>
                <a:cs typeface="Times New Roman"/>
              </a:rPr>
              <a:t>La conception unilatérale de l’organisation</a:t>
            </a:r>
          </a:p>
          <a:p>
            <a:pPr algn="just"/>
            <a:r>
              <a:rPr lang="fr-FR" dirty="0">
                <a:latin typeface="Times New Roman"/>
                <a:cs typeface="Times New Roman"/>
              </a:rPr>
              <a:t>Dans cette conception, le marketing est absent dans l’organigramme. Seule les ventes et le département commercial sont importants aux yeux  de la direction générale. </a:t>
            </a:r>
          </a:p>
        </p:txBody>
      </p:sp>
      <p:sp>
        <p:nvSpPr>
          <p:cNvPr id="4" name="Titre 1"/>
          <p:cNvSpPr>
            <a:spLocks noGrp="1"/>
          </p:cNvSpPr>
          <p:nvPr>
            <p:ph type="title"/>
          </p:nvPr>
        </p:nvSpPr>
        <p:spPr>
          <a:xfrm>
            <a:off x="471714" y="1371600"/>
            <a:ext cx="8291286" cy="1447800"/>
          </a:xfrm>
        </p:spPr>
        <p:txBody>
          <a:bodyPr/>
          <a:lstStyle/>
          <a:p>
            <a:pPr algn="ctr"/>
            <a:r>
              <a:rPr lang="fr-FR" sz="3200" dirty="0">
                <a:latin typeface="Times New Roman"/>
                <a:cs typeface="Times New Roman"/>
              </a:rPr>
              <a:t>Réaliser un Mapping de l’organisation marketing </a:t>
            </a:r>
          </a:p>
        </p:txBody>
      </p:sp>
      <p:cxnSp>
        <p:nvCxnSpPr>
          <p:cNvPr id="5" name="Connecteur droit avec flèche 4"/>
          <p:cNvCxnSpPr/>
          <p:nvPr/>
        </p:nvCxnSpPr>
        <p:spPr>
          <a:xfrm flipH="1">
            <a:off x="4836959" y="4985939"/>
            <a:ext cx="1" cy="48552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 name="ZoneTexte 6"/>
          <p:cNvSpPr txBox="1"/>
          <p:nvPr/>
        </p:nvSpPr>
        <p:spPr>
          <a:xfrm>
            <a:off x="3006757" y="5807592"/>
            <a:ext cx="3847157"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a:t>Absence de fonction de Marketing</a:t>
            </a:r>
          </a:p>
        </p:txBody>
      </p:sp>
      <p:sp>
        <p:nvSpPr>
          <p:cNvPr id="2" name="Espace réservé du numéro de diapositive 1">
            <a:extLst>
              <a:ext uri="{FF2B5EF4-FFF2-40B4-BE49-F238E27FC236}">
                <a16:creationId xmlns:a16="http://schemas.microsoft.com/office/drawing/2014/main" id="{526CE7A7-7DB5-54D9-8E6B-D61CBECCB78D}"/>
              </a:ext>
            </a:extLst>
          </p:cNvPr>
          <p:cNvSpPr>
            <a:spLocks noGrp="1"/>
          </p:cNvSpPr>
          <p:nvPr>
            <p:ph type="sldNum" sz="quarter" idx="12"/>
          </p:nvPr>
        </p:nvSpPr>
        <p:spPr/>
        <p:txBody>
          <a:bodyPr/>
          <a:lstStyle/>
          <a:p>
            <a:fld id="{C3BEC371-4EE0-1B47-9D42-0E37AE35A073}" type="slidenum">
              <a:rPr lang="fr-FR" smtClean="0"/>
              <a:t>31</a:t>
            </a:fld>
            <a:endParaRPr lang="fr-FR" dirty="0"/>
          </a:p>
        </p:txBody>
      </p:sp>
    </p:spTree>
    <p:extLst>
      <p:ext uri="{BB962C8B-B14F-4D97-AF65-F5344CB8AC3E}">
        <p14:creationId xmlns:p14="http://schemas.microsoft.com/office/powerpoint/2010/main" val="1489179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3"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
                                        <p:tgtEl>
                                          <p:spTgt spid="5"/>
                                        </p:tgtEl>
                                      </p:cBhvr>
                                    </p:animEffect>
                                    <p:anim calcmode="lin" valueType="num">
                                      <p:cBhvr>
                                        <p:cTn id="24" dur="400" fill="hold"/>
                                        <p:tgtEl>
                                          <p:spTgt spid="5"/>
                                        </p:tgtEl>
                                        <p:attrNameLst>
                                          <p:attrName>ppt_x</p:attrName>
                                        </p:attrNameLst>
                                      </p:cBhvr>
                                      <p:tavLst>
                                        <p:tav tm="0">
                                          <p:val>
                                            <p:strVal val="#ppt_x"/>
                                          </p:val>
                                        </p:tav>
                                        <p:tav tm="100000">
                                          <p:val>
                                            <p:strVal val="#ppt_x"/>
                                          </p:val>
                                        </p:tav>
                                      </p:tavLst>
                                    </p:anim>
                                    <p:anim calcmode="lin" valueType="num">
                                      <p:cBhvr>
                                        <p:cTn id="25" dur="400" fill="hold"/>
                                        <p:tgtEl>
                                          <p:spTgt spid="5"/>
                                        </p:tgtEl>
                                        <p:attrNameLst>
                                          <p:attrName>ppt_y</p:attrName>
                                        </p:attrNameLst>
                                      </p:cBhvr>
                                      <p:tavLst>
                                        <p:tav tm="0">
                                          <p:val>
                                            <p:strVal val="#ppt_y+0.31"/>
                                          </p:val>
                                        </p:tav>
                                        <p:tav tm="100000">
                                          <p:val>
                                            <p:strVal val="#ppt_y+0.31"/>
                                          </p:val>
                                        </p:tav>
                                      </p:tavLst>
                                    </p:anim>
                                    <p:anim calcmode="lin" valueType="num">
                                      <p:cBhvr>
                                        <p:cTn id="26" dur="600" decel="50000" fill="hold">
                                          <p:stCondLst>
                                            <p:cond delay="400"/>
                                          </p:stCondLst>
                                        </p:cTn>
                                        <p:tgtEl>
                                          <p:spTgt spid="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7" dur="600" decel="50000" fill="hold">
                                          <p:stCondLst>
                                            <p:cond delay="400"/>
                                          </p:stCondLst>
                                        </p:cTn>
                                        <p:tgtEl>
                                          <p:spTgt spid="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1000" fill="hold"/>
                                        <p:tgtEl>
                                          <p:spTgt spid="7"/>
                                        </p:tgtEl>
                                        <p:attrNameLst>
                                          <p:attrName>ppt_w</p:attrName>
                                        </p:attrNameLst>
                                      </p:cBhvr>
                                      <p:tavLst>
                                        <p:tav tm="0">
                                          <p:val>
                                            <p:fltVal val="0"/>
                                          </p:val>
                                        </p:tav>
                                        <p:tav tm="100000">
                                          <p:val>
                                            <p:strVal val="#ppt_w"/>
                                          </p:val>
                                        </p:tav>
                                      </p:tavLst>
                                    </p:anim>
                                    <p:anim calcmode="lin" valueType="num">
                                      <p:cBhvr>
                                        <p:cTn id="33" dur="1000" fill="hold"/>
                                        <p:tgtEl>
                                          <p:spTgt spid="7"/>
                                        </p:tgtEl>
                                        <p:attrNameLst>
                                          <p:attrName>ppt_h</p:attrName>
                                        </p:attrNameLst>
                                      </p:cBhvr>
                                      <p:tavLst>
                                        <p:tav tm="0">
                                          <p:val>
                                            <p:fltVal val="0"/>
                                          </p:val>
                                        </p:tav>
                                        <p:tav tm="100000">
                                          <p:val>
                                            <p:strVal val="#ppt_h"/>
                                          </p:val>
                                        </p:tav>
                                      </p:tavLst>
                                    </p:anim>
                                    <p:anim calcmode="lin" valueType="num">
                                      <p:cBhvr>
                                        <p:cTn id="34" dur="1000" fill="hold"/>
                                        <p:tgtEl>
                                          <p:spTgt spid="7"/>
                                        </p:tgtEl>
                                        <p:attrNameLst>
                                          <p:attrName>style.rotation</p:attrName>
                                        </p:attrNameLst>
                                      </p:cBhvr>
                                      <p:tavLst>
                                        <p:tav tm="0">
                                          <p:val>
                                            <p:fltVal val="90"/>
                                          </p:val>
                                        </p:tav>
                                        <p:tav tm="100000">
                                          <p:val>
                                            <p:fltVal val="0"/>
                                          </p:val>
                                        </p:tav>
                                      </p:tavLst>
                                    </p:anim>
                                    <p:animEffect transition="in" filter="fade">
                                      <p:cBhvr>
                                        <p:cTn id="3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71714" y="1371600"/>
            <a:ext cx="8291286" cy="1447800"/>
          </a:xfrm>
        </p:spPr>
        <p:txBody>
          <a:bodyPr/>
          <a:lstStyle/>
          <a:p>
            <a:pPr algn="ctr"/>
            <a:r>
              <a:rPr lang="fr-FR" sz="3200" dirty="0">
                <a:latin typeface="Times New Roman"/>
                <a:cs typeface="Times New Roman"/>
              </a:rPr>
              <a:t>Réaliser un Mapping de l’organisation marketing </a:t>
            </a:r>
          </a:p>
        </p:txBody>
      </p:sp>
      <p:sp>
        <p:nvSpPr>
          <p:cNvPr id="2" name="ZoneTexte 1"/>
          <p:cNvSpPr txBox="1"/>
          <p:nvPr/>
        </p:nvSpPr>
        <p:spPr>
          <a:xfrm>
            <a:off x="3283857" y="3229429"/>
            <a:ext cx="2322286"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2000" b="1" dirty="0">
                <a:latin typeface="Times New Roman"/>
                <a:cs typeface="Times New Roman"/>
              </a:rPr>
              <a:t>Direction générale </a:t>
            </a:r>
          </a:p>
        </p:txBody>
      </p:sp>
      <p:sp>
        <p:nvSpPr>
          <p:cNvPr id="5" name="ZoneTexte 4"/>
          <p:cNvSpPr txBox="1"/>
          <p:nvPr/>
        </p:nvSpPr>
        <p:spPr>
          <a:xfrm>
            <a:off x="315686" y="3926115"/>
            <a:ext cx="2322286"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2000" b="1" dirty="0">
                <a:latin typeface="Times New Roman"/>
                <a:cs typeface="Times New Roman"/>
              </a:rPr>
              <a:t>Production </a:t>
            </a:r>
          </a:p>
        </p:txBody>
      </p:sp>
      <p:sp>
        <p:nvSpPr>
          <p:cNvPr id="6" name="ZoneTexte 5"/>
          <p:cNvSpPr txBox="1"/>
          <p:nvPr/>
        </p:nvSpPr>
        <p:spPr>
          <a:xfrm>
            <a:off x="6077857" y="3926115"/>
            <a:ext cx="2685143"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2000" b="1" dirty="0">
                <a:latin typeface="Times New Roman"/>
                <a:cs typeface="Times New Roman"/>
              </a:rPr>
              <a:t>Direction commerciale </a:t>
            </a:r>
          </a:p>
        </p:txBody>
      </p:sp>
      <p:sp>
        <p:nvSpPr>
          <p:cNvPr id="7" name="ZoneTexte 6"/>
          <p:cNvSpPr txBox="1"/>
          <p:nvPr/>
        </p:nvSpPr>
        <p:spPr>
          <a:xfrm>
            <a:off x="3283857" y="4542972"/>
            <a:ext cx="2322286"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2000" b="1" dirty="0">
                <a:latin typeface="Times New Roman"/>
                <a:cs typeface="Times New Roman"/>
              </a:rPr>
              <a:t>Finance  </a:t>
            </a:r>
          </a:p>
        </p:txBody>
      </p:sp>
      <p:cxnSp>
        <p:nvCxnSpPr>
          <p:cNvPr id="9" name="Connecteur droit avec flèche 8"/>
          <p:cNvCxnSpPr>
            <a:stCxn id="2" idx="2"/>
          </p:cNvCxnSpPr>
          <p:nvPr/>
        </p:nvCxnSpPr>
        <p:spPr>
          <a:xfrm flipH="1">
            <a:off x="1342571" y="3629539"/>
            <a:ext cx="3102429" cy="29657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Connecteur droit avec flèche 10"/>
          <p:cNvCxnSpPr>
            <a:stCxn id="2" idx="2"/>
          </p:cNvCxnSpPr>
          <p:nvPr/>
        </p:nvCxnSpPr>
        <p:spPr>
          <a:xfrm>
            <a:off x="4445000" y="3629539"/>
            <a:ext cx="3138714" cy="29657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Connecteur droit avec flèche 12"/>
          <p:cNvCxnSpPr>
            <a:stCxn id="2" idx="2"/>
            <a:endCxn id="7" idx="0"/>
          </p:cNvCxnSpPr>
          <p:nvPr/>
        </p:nvCxnSpPr>
        <p:spPr>
          <a:xfrm>
            <a:off x="4445000" y="3629539"/>
            <a:ext cx="0" cy="91343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5" name="ZoneTexte 14"/>
          <p:cNvSpPr txBox="1"/>
          <p:nvPr/>
        </p:nvSpPr>
        <p:spPr>
          <a:xfrm>
            <a:off x="6077857" y="4557487"/>
            <a:ext cx="2685143"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2000" b="1" dirty="0">
                <a:latin typeface="Times New Roman"/>
                <a:cs typeface="Times New Roman"/>
              </a:rPr>
              <a:t>Chef des ventes  </a:t>
            </a:r>
          </a:p>
        </p:txBody>
      </p:sp>
      <p:sp>
        <p:nvSpPr>
          <p:cNvPr id="16" name="ZoneTexte 15"/>
          <p:cNvSpPr txBox="1"/>
          <p:nvPr/>
        </p:nvSpPr>
        <p:spPr>
          <a:xfrm>
            <a:off x="4862286" y="5315857"/>
            <a:ext cx="1487714" cy="38100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b="1" dirty="0">
                <a:latin typeface="Times New Roman"/>
                <a:cs typeface="Times New Roman"/>
              </a:rPr>
              <a:t>Vendeur</a:t>
            </a:r>
          </a:p>
        </p:txBody>
      </p:sp>
      <p:sp>
        <p:nvSpPr>
          <p:cNvPr id="17" name="ZoneTexte 16"/>
          <p:cNvSpPr txBox="1"/>
          <p:nvPr/>
        </p:nvSpPr>
        <p:spPr>
          <a:xfrm>
            <a:off x="5196115" y="5974442"/>
            <a:ext cx="1487714" cy="38100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b="1" dirty="0">
                <a:latin typeface="Times New Roman"/>
                <a:cs typeface="Times New Roman"/>
              </a:rPr>
              <a:t>Vendeur</a:t>
            </a:r>
          </a:p>
        </p:txBody>
      </p:sp>
      <p:sp>
        <p:nvSpPr>
          <p:cNvPr id="18" name="ZoneTexte 17"/>
          <p:cNvSpPr txBox="1"/>
          <p:nvPr/>
        </p:nvSpPr>
        <p:spPr>
          <a:xfrm>
            <a:off x="6908801" y="5974442"/>
            <a:ext cx="1487714" cy="38100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b="1" dirty="0">
                <a:latin typeface="Times New Roman"/>
                <a:cs typeface="Times New Roman"/>
              </a:rPr>
              <a:t>Vendeur</a:t>
            </a:r>
          </a:p>
        </p:txBody>
      </p:sp>
      <p:sp>
        <p:nvSpPr>
          <p:cNvPr id="19" name="ZoneTexte 18"/>
          <p:cNvSpPr txBox="1"/>
          <p:nvPr/>
        </p:nvSpPr>
        <p:spPr>
          <a:xfrm>
            <a:off x="7424058" y="5315857"/>
            <a:ext cx="1487714" cy="38100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b="1" dirty="0">
                <a:latin typeface="Times New Roman"/>
                <a:cs typeface="Times New Roman"/>
              </a:rPr>
              <a:t>Vendeur</a:t>
            </a:r>
          </a:p>
        </p:txBody>
      </p:sp>
      <p:cxnSp>
        <p:nvCxnSpPr>
          <p:cNvPr id="21" name="Connecteur droit avec flèche 20"/>
          <p:cNvCxnSpPr>
            <a:stCxn id="15" idx="2"/>
            <a:endCxn id="16" idx="0"/>
          </p:cNvCxnSpPr>
          <p:nvPr/>
        </p:nvCxnSpPr>
        <p:spPr>
          <a:xfrm flipH="1">
            <a:off x="5606143" y="4957597"/>
            <a:ext cx="1814286" cy="35826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Connecteur droit avec flèche 22"/>
          <p:cNvCxnSpPr>
            <a:stCxn id="15" idx="2"/>
          </p:cNvCxnSpPr>
          <p:nvPr/>
        </p:nvCxnSpPr>
        <p:spPr>
          <a:xfrm>
            <a:off x="7420429" y="4957597"/>
            <a:ext cx="976086" cy="35826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5" name="Connecteur droit avec flèche 24"/>
          <p:cNvCxnSpPr>
            <a:stCxn id="15" idx="2"/>
          </p:cNvCxnSpPr>
          <p:nvPr/>
        </p:nvCxnSpPr>
        <p:spPr>
          <a:xfrm flipH="1">
            <a:off x="6077857" y="4957597"/>
            <a:ext cx="1342572" cy="101684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Connecteur droit avec flèche 26"/>
          <p:cNvCxnSpPr>
            <a:stCxn id="15" idx="2"/>
          </p:cNvCxnSpPr>
          <p:nvPr/>
        </p:nvCxnSpPr>
        <p:spPr>
          <a:xfrm flipH="1">
            <a:off x="7239000" y="4957597"/>
            <a:ext cx="181429" cy="101684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8" name="ZoneTexte 27"/>
          <p:cNvSpPr txBox="1"/>
          <p:nvPr/>
        </p:nvSpPr>
        <p:spPr>
          <a:xfrm>
            <a:off x="315686" y="6032276"/>
            <a:ext cx="4880429"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2000" b="1" dirty="0">
                <a:latin typeface="Times New Roman"/>
                <a:cs typeface="Times New Roman"/>
              </a:rPr>
              <a:t>Organigramme de la conception unilatérale </a:t>
            </a:r>
          </a:p>
        </p:txBody>
      </p:sp>
      <p:sp>
        <p:nvSpPr>
          <p:cNvPr id="3" name="Espace réservé du numéro de diapositive 2">
            <a:extLst>
              <a:ext uri="{FF2B5EF4-FFF2-40B4-BE49-F238E27FC236}">
                <a16:creationId xmlns:a16="http://schemas.microsoft.com/office/drawing/2014/main" id="{F00486A6-4FF7-C86B-3BBC-5181BA76415B}"/>
              </a:ext>
            </a:extLst>
          </p:cNvPr>
          <p:cNvSpPr>
            <a:spLocks noGrp="1"/>
          </p:cNvSpPr>
          <p:nvPr>
            <p:ph type="sldNum" sz="quarter" idx="12"/>
          </p:nvPr>
        </p:nvSpPr>
        <p:spPr/>
        <p:txBody>
          <a:bodyPr/>
          <a:lstStyle/>
          <a:p>
            <a:fld id="{C3BEC371-4EE0-1B47-9D42-0E37AE35A073}" type="slidenum">
              <a:rPr lang="fr-FR" smtClean="0"/>
              <a:t>32</a:t>
            </a:fld>
            <a:endParaRPr lang="fr-FR" dirty="0"/>
          </a:p>
        </p:txBody>
      </p:sp>
    </p:spTree>
    <p:extLst>
      <p:ext uri="{BB962C8B-B14F-4D97-AF65-F5344CB8AC3E}">
        <p14:creationId xmlns:p14="http://schemas.microsoft.com/office/powerpoint/2010/main" val="14891799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7715" y="3012142"/>
            <a:ext cx="8744856" cy="3388658"/>
          </a:xfrm>
        </p:spPr>
        <p:txBody>
          <a:bodyPr/>
          <a:lstStyle/>
          <a:p>
            <a:pPr algn="just"/>
            <a:r>
              <a:rPr lang="fr-FR" b="1" i="1" u="sng" dirty="0">
                <a:latin typeface="Times New Roman"/>
                <a:cs typeface="Times New Roman"/>
              </a:rPr>
              <a:t>La conception bilatérale de l’organisation</a:t>
            </a:r>
          </a:p>
          <a:p>
            <a:pPr algn="just"/>
            <a:r>
              <a:rPr lang="fr-FR" dirty="0">
                <a:latin typeface="Times New Roman"/>
                <a:cs typeface="Times New Roman"/>
              </a:rPr>
              <a:t>Dans cette conception, sans être central, le marketing est intégré de manière minimaliste sous couvert de la Direction Commerciale. </a:t>
            </a:r>
          </a:p>
        </p:txBody>
      </p:sp>
      <p:sp>
        <p:nvSpPr>
          <p:cNvPr id="4" name="Titre 1"/>
          <p:cNvSpPr>
            <a:spLocks noGrp="1"/>
          </p:cNvSpPr>
          <p:nvPr>
            <p:ph type="title"/>
          </p:nvPr>
        </p:nvSpPr>
        <p:spPr>
          <a:xfrm>
            <a:off x="471714" y="1371600"/>
            <a:ext cx="8291286" cy="1447800"/>
          </a:xfrm>
        </p:spPr>
        <p:txBody>
          <a:bodyPr/>
          <a:lstStyle/>
          <a:p>
            <a:pPr algn="ctr"/>
            <a:r>
              <a:rPr lang="fr-FR" sz="3200" dirty="0">
                <a:latin typeface="Times New Roman"/>
                <a:cs typeface="Times New Roman"/>
              </a:rPr>
              <a:t>Réaliser un Mapping de l’organisation marketing </a:t>
            </a:r>
          </a:p>
        </p:txBody>
      </p:sp>
      <p:sp>
        <p:nvSpPr>
          <p:cNvPr id="2" name="Flèche vers le bas 1"/>
          <p:cNvSpPr/>
          <p:nvPr/>
        </p:nvSpPr>
        <p:spPr>
          <a:xfrm>
            <a:off x="4172857" y="4916714"/>
            <a:ext cx="484632" cy="471715"/>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5" name="ZoneTexte 4"/>
          <p:cNvSpPr txBox="1"/>
          <p:nvPr/>
        </p:nvSpPr>
        <p:spPr>
          <a:xfrm>
            <a:off x="2409141" y="5639526"/>
            <a:ext cx="3996561"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2000" b="1" dirty="0">
                <a:latin typeface="Times New Roman"/>
                <a:cs typeface="Times New Roman"/>
              </a:rPr>
              <a:t>La fonction Marketing est présente </a:t>
            </a:r>
          </a:p>
        </p:txBody>
      </p:sp>
      <p:sp>
        <p:nvSpPr>
          <p:cNvPr id="6" name="Espace réservé du numéro de diapositive 5">
            <a:extLst>
              <a:ext uri="{FF2B5EF4-FFF2-40B4-BE49-F238E27FC236}">
                <a16:creationId xmlns:a16="http://schemas.microsoft.com/office/drawing/2014/main" id="{3FEA37F1-A379-261B-6043-C90E8C509427}"/>
              </a:ext>
            </a:extLst>
          </p:cNvPr>
          <p:cNvSpPr>
            <a:spLocks noGrp="1"/>
          </p:cNvSpPr>
          <p:nvPr>
            <p:ph type="sldNum" sz="quarter" idx="12"/>
          </p:nvPr>
        </p:nvSpPr>
        <p:spPr/>
        <p:txBody>
          <a:bodyPr/>
          <a:lstStyle/>
          <a:p>
            <a:fld id="{C3BEC371-4EE0-1B47-9D42-0E37AE35A073}" type="slidenum">
              <a:rPr lang="fr-FR" smtClean="0"/>
              <a:t>33</a:t>
            </a:fld>
            <a:endParaRPr lang="fr-FR" dirty="0"/>
          </a:p>
        </p:txBody>
      </p:sp>
    </p:spTree>
    <p:extLst>
      <p:ext uri="{BB962C8B-B14F-4D97-AF65-F5344CB8AC3E}">
        <p14:creationId xmlns:p14="http://schemas.microsoft.com/office/powerpoint/2010/main" val="1489179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
                                        <p:tgtEl>
                                          <p:spTgt spid="2"/>
                                        </p:tgtEl>
                                      </p:cBhvr>
                                    </p:animEffect>
                                    <p:anim calcmode="lin" valueType="num">
                                      <p:cBhvr>
                                        <p:cTn id="26" dur="400" fill="hold"/>
                                        <p:tgtEl>
                                          <p:spTgt spid="2"/>
                                        </p:tgtEl>
                                        <p:attrNameLst>
                                          <p:attrName>ppt_x</p:attrName>
                                        </p:attrNameLst>
                                      </p:cBhvr>
                                      <p:tavLst>
                                        <p:tav tm="0">
                                          <p:val>
                                            <p:strVal val="#ppt_x"/>
                                          </p:val>
                                        </p:tav>
                                        <p:tav tm="100000">
                                          <p:val>
                                            <p:strVal val="#ppt_x"/>
                                          </p:val>
                                        </p:tav>
                                      </p:tavLst>
                                    </p:anim>
                                    <p:anim calcmode="lin" valueType="num">
                                      <p:cBhvr>
                                        <p:cTn id="27" dur="400" fill="hold"/>
                                        <p:tgtEl>
                                          <p:spTgt spid="2"/>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cBhvr>
                                        <p:cTn id="34" dur="1000" fill="hold"/>
                                        <p:tgtEl>
                                          <p:spTgt spid="5"/>
                                        </p:tgtEl>
                                        <p:attrNameLst>
                                          <p:attrName>ppt_w</p:attrName>
                                        </p:attrNameLst>
                                      </p:cBhvr>
                                      <p:tavLst>
                                        <p:tav tm="0">
                                          <p:val>
                                            <p:fltVal val="0"/>
                                          </p:val>
                                        </p:tav>
                                        <p:tav tm="100000">
                                          <p:val>
                                            <p:strVal val="#ppt_w"/>
                                          </p:val>
                                        </p:tav>
                                      </p:tavLst>
                                    </p:anim>
                                    <p:anim calcmode="lin" valueType="num">
                                      <p:cBhvr>
                                        <p:cTn id="35" dur="1000" fill="hold"/>
                                        <p:tgtEl>
                                          <p:spTgt spid="5"/>
                                        </p:tgtEl>
                                        <p:attrNameLst>
                                          <p:attrName>ppt_h</p:attrName>
                                        </p:attrNameLst>
                                      </p:cBhvr>
                                      <p:tavLst>
                                        <p:tav tm="0">
                                          <p:val>
                                            <p:fltVal val="0"/>
                                          </p:val>
                                        </p:tav>
                                        <p:tav tm="100000">
                                          <p:val>
                                            <p:strVal val="#ppt_h"/>
                                          </p:val>
                                        </p:tav>
                                      </p:tavLst>
                                    </p:anim>
                                    <p:anim calcmode="lin" valueType="num">
                                      <p:cBhvr>
                                        <p:cTn id="36" dur="1000" fill="hold"/>
                                        <p:tgtEl>
                                          <p:spTgt spid="5"/>
                                        </p:tgtEl>
                                        <p:attrNameLst>
                                          <p:attrName>style.rotation</p:attrName>
                                        </p:attrNameLst>
                                      </p:cBhvr>
                                      <p:tavLst>
                                        <p:tav tm="0">
                                          <p:val>
                                            <p:fltVal val="90"/>
                                          </p:val>
                                        </p:tav>
                                        <p:tav tm="100000">
                                          <p:val>
                                            <p:fltVal val="0"/>
                                          </p:val>
                                        </p:tav>
                                      </p:tavLst>
                                    </p:anim>
                                    <p:animEffect transition="in" filter="fade">
                                      <p:cBhvr>
                                        <p:cTn id="3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animBg="1"/>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71714" y="1371600"/>
            <a:ext cx="8291286" cy="1447800"/>
          </a:xfrm>
        </p:spPr>
        <p:txBody>
          <a:bodyPr/>
          <a:lstStyle/>
          <a:p>
            <a:pPr algn="ctr"/>
            <a:r>
              <a:rPr lang="fr-FR" sz="3200" dirty="0">
                <a:latin typeface="Times New Roman"/>
                <a:cs typeface="Times New Roman"/>
              </a:rPr>
              <a:t>Réaliser un Mapping de l’organisation marketing </a:t>
            </a:r>
          </a:p>
        </p:txBody>
      </p:sp>
      <p:sp>
        <p:nvSpPr>
          <p:cNvPr id="5" name="ZoneTexte 4"/>
          <p:cNvSpPr txBox="1"/>
          <p:nvPr/>
        </p:nvSpPr>
        <p:spPr>
          <a:xfrm>
            <a:off x="3283857" y="3229429"/>
            <a:ext cx="2322286"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2000" b="1" dirty="0">
                <a:latin typeface="Times New Roman"/>
                <a:cs typeface="Times New Roman"/>
              </a:rPr>
              <a:t>Direction générale </a:t>
            </a:r>
          </a:p>
        </p:txBody>
      </p:sp>
      <p:sp>
        <p:nvSpPr>
          <p:cNvPr id="6" name="ZoneTexte 5"/>
          <p:cNvSpPr txBox="1"/>
          <p:nvPr/>
        </p:nvSpPr>
        <p:spPr>
          <a:xfrm>
            <a:off x="315686" y="3926115"/>
            <a:ext cx="2322286"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2000" b="1" dirty="0">
                <a:latin typeface="Times New Roman"/>
                <a:cs typeface="Times New Roman"/>
              </a:rPr>
              <a:t>Production </a:t>
            </a:r>
          </a:p>
        </p:txBody>
      </p:sp>
      <p:sp>
        <p:nvSpPr>
          <p:cNvPr id="7" name="ZoneTexte 6"/>
          <p:cNvSpPr txBox="1"/>
          <p:nvPr/>
        </p:nvSpPr>
        <p:spPr>
          <a:xfrm>
            <a:off x="6077857" y="3926115"/>
            <a:ext cx="2685143"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2000" b="1" dirty="0">
                <a:latin typeface="Times New Roman"/>
                <a:cs typeface="Times New Roman"/>
              </a:rPr>
              <a:t>Direction commerciale </a:t>
            </a:r>
          </a:p>
        </p:txBody>
      </p:sp>
      <p:sp>
        <p:nvSpPr>
          <p:cNvPr id="8" name="ZoneTexte 7"/>
          <p:cNvSpPr txBox="1"/>
          <p:nvPr/>
        </p:nvSpPr>
        <p:spPr>
          <a:xfrm>
            <a:off x="3283857" y="4542972"/>
            <a:ext cx="2322286"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2000" b="1" dirty="0">
                <a:latin typeface="Times New Roman"/>
                <a:cs typeface="Times New Roman"/>
              </a:rPr>
              <a:t>Finance  </a:t>
            </a:r>
          </a:p>
        </p:txBody>
      </p:sp>
      <p:cxnSp>
        <p:nvCxnSpPr>
          <p:cNvPr id="9" name="Connecteur droit avec flèche 8"/>
          <p:cNvCxnSpPr>
            <a:stCxn id="5" idx="2"/>
            <a:endCxn id="6" idx="0"/>
          </p:cNvCxnSpPr>
          <p:nvPr/>
        </p:nvCxnSpPr>
        <p:spPr>
          <a:xfrm flipH="1">
            <a:off x="1476829" y="3629539"/>
            <a:ext cx="2968171" cy="29657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Connecteur droit avec flèche 10"/>
          <p:cNvCxnSpPr>
            <a:stCxn id="5" idx="2"/>
            <a:endCxn id="7" idx="0"/>
          </p:cNvCxnSpPr>
          <p:nvPr/>
        </p:nvCxnSpPr>
        <p:spPr>
          <a:xfrm>
            <a:off x="4445000" y="3629539"/>
            <a:ext cx="2975429" cy="29657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Connecteur droit avec flèche 12"/>
          <p:cNvCxnSpPr>
            <a:stCxn id="5" idx="2"/>
            <a:endCxn id="8" idx="0"/>
          </p:cNvCxnSpPr>
          <p:nvPr/>
        </p:nvCxnSpPr>
        <p:spPr>
          <a:xfrm>
            <a:off x="4445000" y="3629539"/>
            <a:ext cx="0" cy="91343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ZoneTexte 13"/>
          <p:cNvSpPr txBox="1"/>
          <p:nvPr/>
        </p:nvSpPr>
        <p:spPr>
          <a:xfrm>
            <a:off x="5098143" y="5125357"/>
            <a:ext cx="1487714"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b="1" dirty="0">
                <a:latin typeface="Times New Roman"/>
                <a:cs typeface="Times New Roman"/>
              </a:rPr>
              <a:t>Direction des ventes</a:t>
            </a:r>
          </a:p>
        </p:txBody>
      </p:sp>
      <p:sp>
        <p:nvSpPr>
          <p:cNvPr id="15" name="ZoneTexte 14"/>
          <p:cNvSpPr txBox="1"/>
          <p:nvPr/>
        </p:nvSpPr>
        <p:spPr>
          <a:xfrm>
            <a:off x="7656286" y="5076371"/>
            <a:ext cx="1487714"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b="1" dirty="0">
                <a:latin typeface="Times New Roman"/>
                <a:cs typeface="Times New Roman"/>
              </a:rPr>
              <a:t>Direction des ventes</a:t>
            </a:r>
          </a:p>
        </p:txBody>
      </p:sp>
      <p:cxnSp>
        <p:nvCxnSpPr>
          <p:cNvPr id="17" name="Connecteur droit avec flèche 16"/>
          <p:cNvCxnSpPr>
            <a:stCxn id="7" idx="2"/>
            <a:endCxn id="14" idx="0"/>
          </p:cNvCxnSpPr>
          <p:nvPr/>
        </p:nvCxnSpPr>
        <p:spPr>
          <a:xfrm flipH="1">
            <a:off x="5842000" y="4326225"/>
            <a:ext cx="1578429" cy="79913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Connecteur droit avec flèche 18"/>
          <p:cNvCxnSpPr>
            <a:stCxn id="7" idx="2"/>
            <a:endCxn id="15" idx="0"/>
          </p:cNvCxnSpPr>
          <p:nvPr/>
        </p:nvCxnSpPr>
        <p:spPr>
          <a:xfrm>
            <a:off x="7420429" y="4326225"/>
            <a:ext cx="979714" cy="75014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1" name="ZoneTexte 20"/>
          <p:cNvSpPr txBox="1"/>
          <p:nvPr/>
        </p:nvSpPr>
        <p:spPr>
          <a:xfrm>
            <a:off x="1476829" y="6059266"/>
            <a:ext cx="5889171"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2000" b="1" dirty="0">
                <a:latin typeface="Times New Roman"/>
                <a:cs typeface="Times New Roman"/>
              </a:rPr>
              <a:t>Organigramme de la conception bilatérale </a:t>
            </a:r>
          </a:p>
        </p:txBody>
      </p:sp>
      <p:sp>
        <p:nvSpPr>
          <p:cNvPr id="2" name="Espace réservé du numéro de diapositive 1">
            <a:extLst>
              <a:ext uri="{FF2B5EF4-FFF2-40B4-BE49-F238E27FC236}">
                <a16:creationId xmlns:a16="http://schemas.microsoft.com/office/drawing/2014/main" id="{306CBBAA-10A2-460C-B51B-50AE6BDE1C5F}"/>
              </a:ext>
            </a:extLst>
          </p:cNvPr>
          <p:cNvSpPr>
            <a:spLocks noGrp="1"/>
          </p:cNvSpPr>
          <p:nvPr>
            <p:ph type="sldNum" sz="quarter" idx="12"/>
          </p:nvPr>
        </p:nvSpPr>
        <p:spPr/>
        <p:txBody>
          <a:bodyPr/>
          <a:lstStyle/>
          <a:p>
            <a:fld id="{C3BEC371-4EE0-1B47-9D42-0E37AE35A073}" type="slidenum">
              <a:rPr lang="fr-FR" smtClean="0"/>
              <a:t>34</a:t>
            </a:fld>
            <a:endParaRPr lang="fr-FR" dirty="0"/>
          </a:p>
        </p:txBody>
      </p:sp>
    </p:spTree>
    <p:extLst>
      <p:ext uri="{BB962C8B-B14F-4D97-AF65-F5344CB8AC3E}">
        <p14:creationId xmlns:p14="http://schemas.microsoft.com/office/powerpoint/2010/main" val="14891799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6571" y="3012142"/>
            <a:ext cx="8581571" cy="3388658"/>
          </a:xfrm>
        </p:spPr>
        <p:txBody>
          <a:bodyPr/>
          <a:lstStyle/>
          <a:p>
            <a:pPr algn="just"/>
            <a:r>
              <a:rPr lang="fr-FR" b="1" i="1" u="sng" dirty="0">
                <a:latin typeface="Times New Roman"/>
                <a:cs typeface="Times New Roman"/>
              </a:rPr>
              <a:t>La conception réactive de l’organisation</a:t>
            </a:r>
          </a:p>
          <a:p>
            <a:pPr algn="just"/>
            <a:r>
              <a:rPr lang="fr-FR" dirty="0">
                <a:latin typeface="Times New Roman"/>
                <a:cs typeface="Times New Roman"/>
              </a:rPr>
              <a:t>Dans ce cas de figure, le marketing a pris le dessus sur la fonction commerciale. C’est souvent le cas dans les entreprises qui ont plusieurs gammes de produits. </a:t>
            </a:r>
          </a:p>
        </p:txBody>
      </p:sp>
      <p:sp>
        <p:nvSpPr>
          <p:cNvPr id="4" name="Titre 1"/>
          <p:cNvSpPr>
            <a:spLocks noGrp="1"/>
          </p:cNvSpPr>
          <p:nvPr>
            <p:ph type="title"/>
          </p:nvPr>
        </p:nvSpPr>
        <p:spPr>
          <a:xfrm>
            <a:off x="471714" y="1371600"/>
            <a:ext cx="8291286" cy="1447800"/>
          </a:xfrm>
        </p:spPr>
        <p:txBody>
          <a:bodyPr/>
          <a:lstStyle/>
          <a:p>
            <a:pPr algn="ctr"/>
            <a:r>
              <a:rPr lang="fr-FR" sz="3200" dirty="0">
                <a:latin typeface="Times New Roman"/>
                <a:cs typeface="Times New Roman"/>
              </a:rPr>
              <a:t>Réaliser un Mapping de l’organisation marketing </a:t>
            </a:r>
          </a:p>
        </p:txBody>
      </p:sp>
      <p:sp>
        <p:nvSpPr>
          <p:cNvPr id="2" name="Espace réservé du numéro de diapositive 1">
            <a:extLst>
              <a:ext uri="{FF2B5EF4-FFF2-40B4-BE49-F238E27FC236}">
                <a16:creationId xmlns:a16="http://schemas.microsoft.com/office/drawing/2014/main" id="{839CF1EA-BD21-DD9C-B63D-45B9421DDEA2}"/>
              </a:ext>
            </a:extLst>
          </p:cNvPr>
          <p:cNvSpPr>
            <a:spLocks noGrp="1"/>
          </p:cNvSpPr>
          <p:nvPr>
            <p:ph type="sldNum" sz="quarter" idx="12"/>
          </p:nvPr>
        </p:nvSpPr>
        <p:spPr/>
        <p:txBody>
          <a:bodyPr/>
          <a:lstStyle/>
          <a:p>
            <a:fld id="{C3BEC371-4EE0-1B47-9D42-0E37AE35A073}" type="slidenum">
              <a:rPr lang="fr-FR" smtClean="0"/>
              <a:t>35</a:t>
            </a:fld>
            <a:endParaRPr lang="fr-FR" dirty="0"/>
          </a:p>
        </p:txBody>
      </p:sp>
    </p:spTree>
    <p:extLst>
      <p:ext uri="{BB962C8B-B14F-4D97-AF65-F5344CB8AC3E}">
        <p14:creationId xmlns:p14="http://schemas.microsoft.com/office/powerpoint/2010/main" val="82955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71714" y="1371600"/>
            <a:ext cx="8291286" cy="1447800"/>
          </a:xfrm>
        </p:spPr>
        <p:txBody>
          <a:bodyPr/>
          <a:lstStyle/>
          <a:p>
            <a:pPr algn="ctr"/>
            <a:r>
              <a:rPr lang="fr-FR" sz="3200" dirty="0">
                <a:latin typeface="Times New Roman"/>
                <a:cs typeface="Times New Roman"/>
              </a:rPr>
              <a:t>Réaliser un Mapping de l’organisation marketing </a:t>
            </a:r>
          </a:p>
        </p:txBody>
      </p:sp>
      <p:sp>
        <p:nvSpPr>
          <p:cNvPr id="5" name="ZoneTexte 4"/>
          <p:cNvSpPr txBox="1"/>
          <p:nvPr/>
        </p:nvSpPr>
        <p:spPr>
          <a:xfrm>
            <a:off x="3283857" y="3229429"/>
            <a:ext cx="2322286"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2000" b="1" dirty="0">
                <a:latin typeface="Times New Roman"/>
                <a:cs typeface="Times New Roman"/>
              </a:rPr>
              <a:t>Direction générale </a:t>
            </a:r>
          </a:p>
        </p:txBody>
      </p:sp>
      <p:sp>
        <p:nvSpPr>
          <p:cNvPr id="6" name="ZoneTexte 5"/>
          <p:cNvSpPr txBox="1"/>
          <p:nvPr/>
        </p:nvSpPr>
        <p:spPr>
          <a:xfrm>
            <a:off x="315686" y="3926115"/>
            <a:ext cx="2322286"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2000" b="1" dirty="0">
                <a:latin typeface="Times New Roman"/>
                <a:cs typeface="Times New Roman"/>
              </a:rPr>
              <a:t>Production </a:t>
            </a:r>
          </a:p>
        </p:txBody>
      </p:sp>
      <p:sp>
        <p:nvSpPr>
          <p:cNvPr id="7" name="ZoneTexte 6"/>
          <p:cNvSpPr txBox="1"/>
          <p:nvPr/>
        </p:nvSpPr>
        <p:spPr>
          <a:xfrm>
            <a:off x="6077857" y="3926115"/>
            <a:ext cx="2685143"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2000" b="1" dirty="0">
                <a:latin typeface="Times New Roman"/>
                <a:cs typeface="Times New Roman"/>
              </a:rPr>
              <a:t>Direction commerciale </a:t>
            </a:r>
          </a:p>
        </p:txBody>
      </p:sp>
      <p:sp>
        <p:nvSpPr>
          <p:cNvPr id="8" name="ZoneTexte 7"/>
          <p:cNvSpPr txBox="1"/>
          <p:nvPr/>
        </p:nvSpPr>
        <p:spPr>
          <a:xfrm>
            <a:off x="3283857" y="4542972"/>
            <a:ext cx="2322286"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2000" b="1" dirty="0">
                <a:latin typeface="Times New Roman"/>
                <a:cs typeface="Times New Roman"/>
              </a:rPr>
              <a:t>Finance  </a:t>
            </a:r>
          </a:p>
        </p:txBody>
      </p:sp>
      <p:cxnSp>
        <p:nvCxnSpPr>
          <p:cNvPr id="9" name="Connecteur droit avec flèche 8"/>
          <p:cNvCxnSpPr>
            <a:stCxn id="5" idx="2"/>
            <a:endCxn id="6" idx="0"/>
          </p:cNvCxnSpPr>
          <p:nvPr/>
        </p:nvCxnSpPr>
        <p:spPr>
          <a:xfrm flipH="1">
            <a:off x="1476829" y="3629539"/>
            <a:ext cx="2968171" cy="29657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Connecteur droit avec flèche 10"/>
          <p:cNvCxnSpPr>
            <a:stCxn id="5" idx="2"/>
            <a:endCxn id="7" idx="0"/>
          </p:cNvCxnSpPr>
          <p:nvPr/>
        </p:nvCxnSpPr>
        <p:spPr>
          <a:xfrm>
            <a:off x="4445000" y="3629539"/>
            <a:ext cx="2975429" cy="29657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Connecteur droit avec flèche 12"/>
          <p:cNvCxnSpPr>
            <a:stCxn id="5" idx="2"/>
            <a:endCxn id="8" idx="0"/>
          </p:cNvCxnSpPr>
          <p:nvPr/>
        </p:nvCxnSpPr>
        <p:spPr>
          <a:xfrm>
            <a:off x="4445000" y="3629539"/>
            <a:ext cx="0" cy="91343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ZoneTexte 13"/>
          <p:cNvSpPr txBox="1"/>
          <p:nvPr/>
        </p:nvSpPr>
        <p:spPr>
          <a:xfrm>
            <a:off x="181429" y="4699000"/>
            <a:ext cx="1088571"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a:latin typeface="Times New Roman"/>
                <a:cs typeface="Times New Roman"/>
              </a:rPr>
              <a:t>Produit A</a:t>
            </a:r>
          </a:p>
        </p:txBody>
      </p:sp>
      <p:sp>
        <p:nvSpPr>
          <p:cNvPr id="15" name="ZoneTexte 14"/>
          <p:cNvSpPr txBox="1"/>
          <p:nvPr/>
        </p:nvSpPr>
        <p:spPr>
          <a:xfrm>
            <a:off x="1549401" y="4699000"/>
            <a:ext cx="1088571"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a:latin typeface="Times New Roman"/>
                <a:cs typeface="Times New Roman"/>
              </a:rPr>
              <a:t>Produit B</a:t>
            </a:r>
          </a:p>
        </p:txBody>
      </p:sp>
      <p:cxnSp>
        <p:nvCxnSpPr>
          <p:cNvPr id="17" name="Connecteur droit avec flèche 16"/>
          <p:cNvCxnSpPr>
            <a:stCxn id="6" idx="2"/>
            <a:endCxn id="14" idx="0"/>
          </p:cNvCxnSpPr>
          <p:nvPr/>
        </p:nvCxnSpPr>
        <p:spPr>
          <a:xfrm flipH="1">
            <a:off x="725715" y="4326225"/>
            <a:ext cx="751114" cy="3727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Connecteur droit avec flèche 18"/>
          <p:cNvCxnSpPr>
            <a:stCxn id="6" idx="2"/>
            <a:endCxn id="15" idx="0"/>
          </p:cNvCxnSpPr>
          <p:nvPr/>
        </p:nvCxnSpPr>
        <p:spPr>
          <a:xfrm>
            <a:off x="1476829" y="4326225"/>
            <a:ext cx="616858" cy="3727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0" name="ZoneTexte 19"/>
          <p:cNvSpPr txBox="1"/>
          <p:nvPr/>
        </p:nvSpPr>
        <p:spPr>
          <a:xfrm>
            <a:off x="5867400" y="4542972"/>
            <a:ext cx="1262743"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a:latin typeface="Times New Roman"/>
                <a:cs typeface="Times New Roman"/>
              </a:rPr>
              <a:t>Division A</a:t>
            </a:r>
          </a:p>
        </p:txBody>
      </p:sp>
      <p:sp>
        <p:nvSpPr>
          <p:cNvPr id="21" name="ZoneTexte 20"/>
          <p:cNvSpPr txBox="1"/>
          <p:nvPr/>
        </p:nvSpPr>
        <p:spPr>
          <a:xfrm>
            <a:off x="7674429" y="4573750"/>
            <a:ext cx="1262743"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a:latin typeface="Times New Roman"/>
                <a:cs typeface="Times New Roman"/>
              </a:rPr>
              <a:t>Division B</a:t>
            </a:r>
          </a:p>
        </p:txBody>
      </p:sp>
      <p:cxnSp>
        <p:nvCxnSpPr>
          <p:cNvPr id="23" name="Connecteur droit avec flèche 22"/>
          <p:cNvCxnSpPr>
            <a:stCxn id="7" idx="2"/>
            <a:endCxn id="20" idx="0"/>
          </p:cNvCxnSpPr>
          <p:nvPr/>
        </p:nvCxnSpPr>
        <p:spPr>
          <a:xfrm flipH="1">
            <a:off x="6498772" y="4326225"/>
            <a:ext cx="921657" cy="21674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5" name="Connecteur droit avec flèche 24"/>
          <p:cNvCxnSpPr>
            <a:stCxn id="7" idx="2"/>
            <a:endCxn id="21" idx="0"/>
          </p:cNvCxnSpPr>
          <p:nvPr/>
        </p:nvCxnSpPr>
        <p:spPr>
          <a:xfrm>
            <a:off x="7420429" y="4326225"/>
            <a:ext cx="885372" cy="24752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6" name="ZoneTexte 25"/>
          <p:cNvSpPr txBox="1"/>
          <p:nvPr/>
        </p:nvSpPr>
        <p:spPr>
          <a:xfrm>
            <a:off x="4445001" y="5330372"/>
            <a:ext cx="1792514" cy="33855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600" dirty="0">
                <a:latin typeface="Times New Roman"/>
                <a:cs typeface="Times New Roman"/>
              </a:rPr>
              <a:t>Chef de produit A</a:t>
            </a:r>
          </a:p>
        </p:txBody>
      </p:sp>
      <p:sp>
        <p:nvSpPr>
          <p:cNvPr id="27" name="ZoneTexte 26"/>
          <p:cNvSpPr txBox="1"/>
          <p:nvPr/>
        </p:nvSpPr>
        <p:spPr>
          <a:xfrm>
            <a:off x="4989286" y="5853277"/>
            <a:ext cx="1088571"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a:latin typeface="Times New Roman"/>
                <a:cs typeface="Times New Roman"/>
              </a:rPr>
              <a:t>Vente</a:t>
            </a:r>
          </a:p>
        </p:txBody>
      </p:sp>
      <p:sp>
        <p:nvSpPr>
          <p:cNvPr id="28" name="ZoneTexte 27"/>
          <p:cNvSpPr txBox="1"/>
          <p:nvPr/>
        </p:nvSpPr>
        <p:spPr>
          <a:xfrm>
            <a:off x="5867400" y="6222609"/>
            <a:ext cx="1088571"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a:latin typeface="Times New Roman"/>
                <a:cs typeface="Times New Roman"/>
              </a:rPr>
              <a:t>Etudes</a:t>
            </a:r>
          </a:p>
        </p:txBody>
      </p:sp>
      <p:sp>
        <p:nvSpPr>
          <p:cNvPr id="29" name="ZoneTexte 28"/>
          <p:cNvSpPr txBox="1"/>
          <p:nvPr/>
        </p:nvSpPr>
        <p:spPr>
          <a:xfrm>
            <a:off x="7108371" y="6190343"/>
            <a:ext cx="1088571"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a:latin typeface="Times New Roman"/>
                <a:cs typeface="Times New Roman"/>
              </a:rPr>
              <a:t>Etudes</a:t>
            </a:r>
          </a:p>
        </p:txBody>
      </p:sp>
      <p:sp>
        <p:nvSpPr>
          <p:cNvPr id="30" name="ZoneTexte 29"/>
          <p:cNvSpPr txBox="1"/>
          <p:nvPr/>
        </p:nvSpPr>
        <p:spPr>
          <a:xfrm>
            <a:off x="7910287" y="5791983"/>
            <a:ext cx="1088571"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a:latin typeface="Times New Roman"/>
                <a:cs typeface="Times New Roman"/>
              </a:rPr>
              <a:t>Vente</a:t>
            </a:r>
          </a:p>
        </p:txBody>
      </p:sp>
      <p:sp>
        <p:nvSpPr>
          <p:cNvPr id="31" name="ZoneTexte 30"/>
          <p:cNvSpPr txBox="1"/>
          <p:nvPr/>
        </p:nvSpPr>
        <p:spPr>
          <a:xfrm>
            <a:off x="7126515" y="5297715"/>
            <a:ext cx="1792514" cy="33855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600" dirty="0">
                <a:latin typeface="Times New Roman"/>
                <a:cs typeface="Times New Roman"/>
              </a:rPr>
              <a:t>Chef de produit B</a:t>
            </a:r>
          </a:p>
        </p:txBody>
      </p:sp>
      <p:cxnSp>
        <p:nvCxnSpPr>
          <p:cNvPr id="33" name="Connecteur droit avec flèche 32"/>
          <p:cNvCxnSpPr>
            <a:stCxn id="20" idx="2"/>
            <a:endCxn id="26" idx="0"/>
          </p:cNvCxnSpPr>
          <p:nvPr/>
        </p:nvCxnSpPr>
        <p:spPr>
          <a:xfrm flipH="1">
            <a:off x="5341258" y="4912304"/>
            <a:ext cx="1157514" cy="41806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5" name="Connecteur droit avec flèche 34"/>
          <p:cNvCxnSpPr>
            <a:stCxn id="20" idx="2"/>
            <a:endCxn id="27" idx="0"/>
          </p:cNvCxnSpPr>
          <p:nvPr/>
        </p:nvCxnSpPr>
        <p:spPr>
          <a:xfrm flipH="1">
            <a:off x="5533572" y="4912304"/>
            <a:ext cx="965200" cy="94097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7" name="Connecteur droit avec flèche 36"/>
          <p:cNvCxnSpPr>
            <a:stCxn id="20" idx="2"/>
          </p:cNvCxnSpPr>
          <p:nvPr/>
        </p:nvCxnSpPr>
        <p:spPr>
          <a:xfrm>
            <a:off x="6498772" y="4912304"/>
            <a:ext cx="0" cy="116263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9" name="Connecteur droit avec flèche 38"/>
          <p:cNvCxnSpPr>
            <a:stCxn id="21" idx="2"/>
          </p:cNvCxnSpPr>
          <p:nvPr/>
        </p:nvCxnSpPr>
        <p:spPr>
          <a:xfrm>
            <a:off x="8305801" y="4943082"/>
            <a:ext cx="0" cy="35463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1" name="Connecteur droit avec flèche 40"/>
          <p:cNvCxnSpPr>
            <a:stCxn id="21" idx="2"/>
          </p:cNvCxnSpPr>
          <p:nvPr/>
        </p:nvCxnSpPr>
        <p:spPr>
          <a:xfrm>
            <a:off x="8305801" y="4943082"/>
            <a:ext cx="330199" cy="8489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5" name="Connecteur droit avec flèche 44"/>
          <p:cNvCxnSpPr>
            <a:stCxn id="21" idx="2"/>
            <a:endCxn id="29" idx="0"/>
          </p:cNvCxnSpPr>
          <p:nvPr/>
        </p:nvCxnSpPr>
        <p:spPr>
          <a:xfrm flipH="1">
            <a:off x="7652657" y="4943082"/>
            <a:ext cx="653144" cy="124726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6" name="ZoneTexte 45"/>
          <p:cNvSpPr txBox="1"/>
          <p:nvPr/>
        </p:nvSpPr>
        <p:spPr>
          <a:xfrm>
            <a:off x="-21771" y="6259321"/>
            <a:ext cx="5889171"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2000" b="1" dirty="0">
                <a:latin typeface="Times New Roman"/>
                <a:cs typeface="Times New Roman"/>
              </a:rPr>
              <a:t>Organigramme de la fonction réactive </a:t>
            </a:r>
          </a:p>
        </p:txBody>
      </p:sp>
      <p:sp>
        <p:nvSpPr>
          <p:cNvPr id="2" name="Espace réservé du numéro de diapositive 1">
            <a:extLst>
              <a:ext uri="{FF2B5EF4-FFF2-40B4-BE49-F238E27FC236}">
                <a16:creationId xmlns:a16="http://schemas.microsoft.com/office/drawing/2014/main" id="{8B404749-0D0D-F4D9-68DE-32A987876B76}"/>
              </a:ext>
            </a:extLst>
          </p:cNvPr>
          <p:cNvSpPr>
            <a:spLocks noGrp="1"/>
          </p:cNvSpPr>
          <p:nvPr>
            <p:ph type="sldNum" sz="quarter" idx="12"/>
          </p:nvPr>
        </p:nvSpPr>
        <p:spPr/>
        <p:txBody>
          <a:bodyPr/>
          <a:lstStyle/>
          <a:p>
            <a:fld id="{C3BEC371-4EE0-1B47-9D42-0E37AE35A073}" type="slidenum">
              <a:rPr lang="fr-FR" smtClean="0"/>
              <a:t>36</a:t>
            </a:fld>
            <a:endParaRPr lang="fr-FR" dirty="0"/>
          </a:p>
        </p:txBody>
      </p:sp>
    </p:spTree>
    <p:extLst>
      <p:ext uri="{BB962C8B-B14F-4D97-AF65-F5344CB8AC3E}">
        <p14:creationId xmlns:p14="http://schemas.microsoft.com/office/powerpoint/2010/main" val="8295517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2788" y="3349171"/>
            <a:ext cx="8104641" cy="1447800"/>
          </a:xfrm>
        </p:spPr>
        <p:style>
          <a:lnRef idx="2">
            <a:schemeClr val="accent2"/>
          </a:lnRef>
          <a:fillRef idx="1">
            <a:schemeClr val="lt1"/>
          </a:fillRef>
          <a:effectRef idx="0">
            <a:schemeClr val="accent2"/>
          </a:effectRef>
          <a:fontRef idx="minor">
            <a:schemeClr val="dk1"/>
          </a:fontRef>
        </p:style>
        <p:txBody>
          <a:bodyPr/>
          <a:lstStyle/>
          <a:p>
            <a:pPr algn="ctr"/>
            <a:r>
              <a:rPr lang="fr-FR" sz="4000" b="1" i="1" dirty="0">
                <a:solidFill>
                  <a:srgbClr val="000000"/>
                </a:solidFill>
                <a:latin typeface="Times New Roman"/>
                <a:cs typeface="Times New Roman"/>
              </a:rPr>
              <a:t>Élaborez une grille d’analyse </a:t>
            </a:r>
          </a:p>
        </p:txBody>
      </p:sp>
      <p:sp>
        <p:nvSpPr>
          <p:cNvPr id="3" name="Espace réservé du numéro de diapositive 2">
            <a:extLst>
              <a:ext uri="{FF2B5EF4-FFF2-40B4-BE49-F238E27FC236}">
                <a16:creationId xmlns:a16="http://schemas.microsoft.com/office/drawing/2014/main" id="{D8DED35E-2425-42A0-78C6-2F197AE450BF}"/>
              </a:ext>
            </a:extLst>
          </p:cNvPr>
          <p:cNvSpPr>
            <a:spLocks noGrp="1"/>
          </p:cNvSpPr>
          <p:nvPr>
            <p:ph type="sldNum" sz="quarter" idx="12"/>
          </p:nvPr>
        </p:nvSpPr>
        <p:spPr/>
        <p:txBody>
          <a:bodyPr/>
          <a:lstStyle/>
          <a:p>
            <a:fld id="{C3BEC371-4EE0-1B47-9D42-0E37AE35A073}" type="slidenum">
              <a:rPr lang="fr-FR" smtClean="0"/>
              <a:t>37</a:t>
            </a:fld>
            <a:endParaRPr lang="fr-FR" dirty="0"/>
          </a:p>
        </p:txBody>
      </p:sp>
    </p:spTree>
    <p:extLst>
      <p:ext uri="{BB962C8B-B14F-4D97-AF65-F5344CB8AC3E}">
        <p14:creationId xmlns:p14="http://schemas.microsoft.com/office/powerpoint/2010/main" val="846047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
                                        <p:tgtEl>
                                          <p:spTgt spid="2"/>
                                        </p:tgtEl>
                                      </p:cBhvr>
                                    </p:animEffect>
                                    <p:anim calcmode="lin" valueType="num">
                                      <p:cBhvr>
                                        <p:cTn id="8" dur="400" fill="hold"/>
                                        <p:tgtEl>
                                          <p:spTgt spid="2"/>
                                        </p:tgtEl>
                                        <p:attrNameLst>
                                          <p:attrName>ppt_x</p:attrName>
                                        </p:attrNameLst>
                                      </p:cBhvr>
                                      <p:tavLst>
                                        <p:tav tm="0">
                                          <p:val>
                                            <p:strVal val="#ppt_x"/>
                                          </p:val>
                                        </p:tav>
                                        <p:tav tm="100000">
                                          <p:val>
                                            <p:strVal val="#ppt_x"/>
                                          </p:val>
                                        </p:tav>
                                      </p:tavLst>
                                    </p:anim>
                                    <p:anim calcmode="lin" valueType="num">
                                      <p:cBhvr>
                                        <p:cTn id="9" dur="400" fill="hold"/>
                                        <p:tgtEl>
                                          <p:spTgt spid="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12788" y="3012142"/>
            <a:ext cx="8050212" cy="3388658"/>
          </a:xfrm>
        </p:spPr>
        <p:txBody>
          <a:bodyPr/>
          <a:lstStyle/>
          <a:p>
            <a:pPr algn="just"/>
            <a:r>
              <a:rPr lang="fr-FR" dirty="0">
                <a:latin typeface="Times New Roman"/>
                <a:cs typeface="Times New Roman"/>
              </a:rPr>
              <a:t>La grille d’analyse de la fonction marketing est très utile pour mener à bien l’audit et disposer d’une vision précise, détaillée, à haute valeur ajoutée de la performance marketing globale de l’entreprise. Sachant que cela concerne la relation clients dans son ensemble, soit la conquête et la fidélisation, ce qui représente 100% du chiffre d’affaire. </a:t>
            </a:r>
          </a:p>
        </p:txBody>
      </p:sp>
      <p:sp>
        <p:nvSpPr>
          <p:cNvPr id="4" name="Titre 1"/>
          <p:cNvSpPr>
            <a:spLocks noGrp="1"/>
          </p:cNvSpPr>
          <p:nvPr>
            <p:ph type="title"/>
          </p:nvPr>
        </p:nvSpPr>
        <p:spPr>
          <a:xfrm>
            <a:off x="471714" y="1371600"/>
            <a:ext cx="8291286" cy="1447800"/>
          </a:xfrm>
        </p:spPr>
        <p:txBody>
          <a:bodyPr/>
          <a:lstStyle/>
          <a:p>
            <a:pPr algn="ctr"/>
            <a:r>
              <a:rPr lang="fr-FR" sz="3200" dirty="0">
                <a:latin typeface="Times New Roman"/>
                <a:cs typeface="Times New Roman"/>
              </a:rPr>
              <a:t>Elaborez une grille d’analyse Marketing</a:t>
            </a:r>
          </a:p>
        </p:txBody>
      </p:sp>
      <p:sp>
        <p:nvSpPr>
          <p:cNvPr id="2" name="Espace réservé du numéro de diapositive 1">
            <a:extLst>
              <a:ext uri="{FF2B5EF4-FFF2-40B4-BE49-F238E27FC236}">
                <a16:creationId xmlns:a16="http://schemas.microsoft.com/office/drawing/2014/main" id="{DBDB973C-224A-5D2D-04A0-06F3B5999544}"/>
              </a:ext>
            </a:extLst>
          </p:cNvPr>
          <p:cNvSpPr>
            <a:spLocks noGrp="1"/>
          </p:cNvSpPr>
          <p:nvPr>
            <p:ph type="sldNum" sz="quarter" idx="12"/>
          </p:nvPr>
        </p:nvSpPr>
        <p:spPr/>
        <p:txBody>
          <a:bodyPr/>
          <a:lstStyle/>
          <a:p>
            <a:fld id="{C3BEC371-4EE0-1B47-9D42-0E37AE35A073}" type="slidenum">
              <a:rPr lang="fr-FR" smtClean="0"/>
              <a:t>38</a:t>
            </a:fld>
            <a:endParaRPr lang="fr-FR" dirty="0"/>
          </a:p>
        </p:txBody>
      </p:sp>
    </p:spTree>
    <p:extLst>
      <p:ext uri="{BB962C8B-B14F-4D97-AF65-F5344CB8AC3E}">
        <p14:creationId xmlns:p14="http://schemas.microsoft.com/office/powerpoint/2010/main" val="82955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5143" y="2348113"/>
            <a:ext cx="8799285" cy="4364744"/>
          </a:xfrm>
        </p:spPr>
        <p:txBody>
          <a:bodyPr>
            <a:normAutofit/>
          </a:bodyPr>
          <a:lstStyle/>
          <a:p>
            <a:pPr marL="0" indent="0" algn="just">
              <a:buNone/>
            </a:pPr>
            <a:r>
              <a:rPr lang="fr-FR" dirty="0">
                <a:latin typeface="Times New Roman"/>
                <a:cs typeface="Times New Roman"/>
              </a:rPr>
              <a:t>Cette grille est réalisée d’après les travaux de Michel Coutu dans le « Plan d’amélioration de la fonction Marketing »</a:t>
            </a:r>
          </a:p>
          <a:p>
            <a:pPr marL="0" indent="0" algn="just">
              <a:buNone/>
            </a:pPr>
            <a:r>
              <a:rPr lang="fr-FR" dirty="0">
                <a:latin typeface="Times New Roman"/>
                <a:cs typeface="Times New Roman"/>
              </a:rPr>
              <a:t>Les treize principaux éléments évalués sont ceux-ci: </a:t>
            </a:r>
          </a:p>
          <a:p>
            <a:pPr lvl="2" algn="just">
              <a:buFont typeface="Arial"/>
              <a:buChar char="•"/>
            </a:pPr>
            <a:r>
              <a:rPr lang="fr-FR" dirty="0">
                <a:latin typeface="Times New Roman"/>
                <a:cs typeface="Times New Roman"/>
              </a:rPr>
              <a:t>L’environnement de l’entreprise </a:t>
            </a:r>
          </a:p>
          <a:p>
            <a:pPr lvl="2" algn="just">
              <a:buFont typeface="Arial"/>
              <a:buChar char="•"/>
            </a:pPr>
            <a:r>
              <a:rPr lang="fr-FR" dirty="0">
                <a:latin typeface="Times New Roman"/>
                <a:cs typeface="Times New Roman"/>
              </a:rPr>
              <a:t>Le marché </a:t>
            </a:r>
          </a:p>
          <a:p>
            <a:pPr lvl="2" algn="just">
              <a:buFont typeface="Arial"/>
              <a:buChar char="•"/>
            </a:pPr>
            <a:r>
              <a:rPr lang="fr-FR" dirty="0">
                <a:latin typeface="Times New Roman"/>
                <a:cs typeface="Times New Roman"/>
              </a:rPr>
              <a:t>Les clients</a:t>
            </a:r>
          </a:p>
          <a:p>
            <a:pPr lvl="2" algn="just">
              <a:buFont typeface="Arial"/>
              <a:buChar char="•"/>
            </a:pPr>
            <a:r>
              <a:rPr lang="fr-FR" dirty="0">
                <a:latin typeface="Times New Roman"/>
                <a:cs typeface="Times New Roman"/>
              </a:rPr>
              <a:t>La concurrence </a:t>
            </a:r>
          </a:p>
          <a:p>
            <a:pPr lvl="2" algn="just">
              <a:buFont typeface="Arial"/>
              <a:buChar char="•"/>
            </a:pPr>
            <a:r>
              <a:rPr lang="fr-FR" dirty="0">
                <a:latin typeface="Times New Roman"/>
                <a:cs typeface="Times New Roman"/>
              </a:rPr>
              <a:t>Les objectifs de l’entreprise </a:t>
            </a:r>
          </a:p>
          <a:p>
            <a:pPr lvl="2" algn="just">
              <a:buFont typeface="Arial"/>
              <a:buChar char="•"/>
            </a:pPr>
            <a:r>
              <a:rPr lang="fr-FR" dirty="0">
                <a:latin typeface="Times New Roman"/>
                <a:cs typeface="Times New Roman"/>
              </a:rPr>
              <a:t>La stratégie de développement </a:t>
            </a:r>
          </a:p>
          <a:p>
            <a:pPr marL="0" indent="0" algn="just">
              <a:buNone/>
            </a:pPr>
            <a:endParaRPr lang="fr-FR" dirty="0">
              <a:latin typeface="Times New Roman"/>
              <a:cs typeface="Times New Roman"/>
            </a:endParaRPr>
          </a:p>
          <a:p>
            <a:pPr algn="just">
              <a:buFont typeface="Arial"/>
              <a:buChar char="•"/>
            </a:pPr>
            <a:endParaRPr lang="fr-FR" dirty="0">
              <a:latin typeface="Times New Roman"/>
              <a:cs typeface="Times New Roman"/>
            </a:endParaRPr>
          </a:p>
          <a:p>
            <a:pPr algn="just"/>
            <a:endParaRPr lang="fr-FR" dirty="0">
              <a:latin typeface="Times New Roman"/>
              <a:cs typeface="Times New Roman"/>
            </a:endParaRPr>
          </a:p>
        </p:txBody>
      </p:sp>
      <p:sp>
        <p:nvSpPr>
          <p:cNvPr id="4" name="Titre 1"/>
          <p:cNvSpPr>
            <a:spLocks noGrp="1"/>
          </p:cNvSpPr>
          <p:nvPr>
            <p:ph type="title"/>
          </p:nvPr>
        </p:nvSpPr>
        <p:spPr>
          <a:xfrm>
            <a:off x="471714" y="863600"/>
            <a:ext cx="8291286" cy="1447800"/>
          </a:xfrm>
        </p:spPr>
        <p:txBody>
          <a:bodyPr/>
          <a:lstStyle/>
          <a:p>
            <a:pPr algn="ctr"/>
            <a:r>
              <a:rPr lang="fr-FR" sz="3200" dirty="0">
                <a:latin typeface="Times New Roman"/>
                <a:cs typeface="Times New Roman"/>
              </a:rPr>
              <a:t>Elaborez une grille d’analyse Marketing</a:t>
            </a:r>
          </a:p>
        </p:txBody>
      </p:sp>
      <p:sp>
        <p:nvSpPr>
          <p:cNvPr id="2" name="Espace réservé du numéro de diapositive 1">
            <a:extLst>
              <a:ext uri="{FF2B5EF4-FFF2-40B4-BE49-F238E27FC236}">
                <a16:creationId xmlns:a16="http://schemas.microsoft.com/office/drawing/2014/main" id="{19C10F87-1885-8A9A-4503-25D5C090279B}"/>
              </a:ext>
            </a:extLst>
          </p:cNvPr>
          <p:cNvSpPr>
            <a:spLocks noGrp="1"/>
          </p:cNvSpPr>
          <p:nvPr>
            <p:ph type="sldNum" sz="quarter" idx="12"/>
          </p:nvPr>
        </p:nvSpPr>
        <p:spPr/>
        <p:txBody>
          <a:bodyPr/>
          <a:lstStyle/>
          <a:p>
            <a:fld id="{C3BEC371-4EE0-1B47-9D42-0E37AE35A073}" type="slidenum">
              <a:rPr lang="fr-FR" smtClean="0"/>
              <a:t>39</a:t>
            </a:fld>
            <a:endParaRPr lang="fr-FR" dirty="0"/>
          </a:p>
        </p:txBody>
      </p:sp>
    </p:spTree>
    <p:extLst>
      <p:ext uri="{BB962C8B-B14F-4D97-AF65-F5344CB8AC3E}">
        <p14:creationId xmlns:p14="http://schemas.microsoft.com/office/powerpoint/2010/main" val="3513573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par>
                                <p:cTn id="19" presetID="31" presetClass="entr" presetSubtype="0"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2" end="2"/>
                                            </p:txEl>
                                          </p:spTgt>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8"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9"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0" dur="1000"/>
                                        <p:tgtEl>
                                          <p:spTgt spid="3">
                                            <p:txEl>
                                              <p:pRg st="3" end="3"/>
                                            </p:txEl>
                                          </p:spTgt>
                                        </p:tgtEl>
                                      </p:cBhvr>
                                    </p:animEffect>
                                  </p:childTnLst>
                                </p:cTn>
                              </p:par>
                              <p:par>
                                <p:cTn id="31" presetID="31" presetClass="entr" presetSubtype="0" fill="hold" grpId="0"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p:cTn id="33"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4"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5"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6" dur="1000"/>
                                        <p:tgtEl>
                                          <p:spTgt spid="3">
                                            <p:txEl>
                                              <p:pRg st="4" end="4"/>
                                            </p:txEl>
                                          </p:spTgt>
                                        </p:tgtEl>
                                      </p:cBhvr>
                                    </p:animEffect>
                                  </p:childTnLst>
                                </p:cTn>
                              </p:par>
                              <p:par>
                                <p:cTn id="37" presetID="31" presetClass="entr" presetSubtype="0" fill="hold" grpId="0" nodeType="with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p:cTn id="39"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5" end="5"/>
                                            </p:txEl>
                                          </p:spTgt>
                                        </p:tgtEl>
                                      </p:cBhvr>
                                    </p:animEffect>
                                  </p:childTnLst>
                                </p:cTn>
                              </p:par>
                              <p:par>
                                <p:cTn id="43" presetID="31" presetClass="entr" presetSubtype="0" fill="hold" grpId="0" nodeType="with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 calcmode="lin" valueType="num">
                                      <p:cBhvr>
                                        <p:cTn id="45"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6"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7"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48" dur="1000"/>
                                        <p:tgtEl>
                                          <p:spTgt spid="3">
                                            <p:txEl>
                                              <p:pRg st="6" end="6"/>
                                            </p:txEl>
                                          </p:spTgt>
                                        </p:tgtEl>
                                      </p:cBhvr>
                                    </p:animEffect>
                                  </p:childTnLst>
                                </p:cTn>
                              </p:par>
                              <p:par>
                                <p:cTn id="49" presetID="31" presetClass="entr" presetSubtype="0" fill="hold" grpId="0" nodeType="withEffect">
                                  <p:stCondLst>
                                    <p:cond delay="0"/>
                                  </p:stCondLst>
                                  <p:childTnLst>
                                    <p:set>
                                      <p:cBhvr>
                                        <p:cTn id="50" dur="1" fill="hold">
                                          <p:stCondLst>
                                            <p:cond delay="0"/>
                                          </p:stCondLst>
                                        </p:cTn>
                                        <p:tgtEl>
                                          <p:spTgt spid="3">
                                            <p:txEl>
                                              <p:pRg st="7" end="7"/>
                                            </p:txEl>
                                          </p:spTgt>
                                        </p:tgtEl>
                                        <p:attrNameLst>
                                          <p:attrName>style.visibility</p:attrName>
                                        </p:attrNameLst>
                                      </p:cBhvr>
                                      <p:to>
                                        <p:strVal val="visible"/>
                                      </p:to>
                                    </p:set>
                                    <p:anim calcmode="lin" valueType="num">
                                      <p:cBhvr>
                                        <p:cTn id="51"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2"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53"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54"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just"/>
            <a:r>
              <a:rPr lang="fr-FR" dirty="0">
                <a:latin typeface="Times New Roman"/>
                <a:cs typeface="Times New Roman"/>
              </a:rPr>
              <a:t>L’audit est une « photo à un instant donné » qui analyse </a:t>
            </a:r>
            <a:r>
              <a:rPr lang="fr-FR" b="1" dirty="0">
                <a:latin typeface="Times New Roman"/>
                <a:cs typeface="Times New Roman"/>
              </a:rPr>
              <a:t>l’efficacité du marketing </a:t>
            </a:r>
            <a:r>
              <a:rPr lang="fr-FR" dirty="0">
                <a:latin typeface="Times New Roman"/>
                <a:cs typeface="Times New Roman"/>
              </a:rPr>
              <a:t>et propose des </a:t>
            </a:r>
            <a:r>
              <a:rPr lang="fr-FR" b="1" dirty="0">
                <a:latin typeface="Times New Roman"/>
                <a:cs typeface="Times New Roman"/>
              </a:rPr>
              <a:t>pistes d’amélioration opérationnelles. </a:t>
            </a:r>
          </a:p>
        </p:txBody>
      </p:sp>
      <p:sp>
        <p:nvSpPr>
          <p:cNvPr id="4" name="Titre 1"/>
          <p:cNvSpPr>
            <a:spLocks noGrp="1"/>
          </p:cNvSpPr>
          <p:nvPr>
            <p:ph type="title"/>
          </p:nvPr>
        </p:nvSpPr>
        <p:spPr>
          <a:xfrm>
            <a:off x="712788" y="1371600"/>
            <a:ext cx="7716837" cy="1447800"/>
          </a:xfrm>
        </p:spPr>
        <p:txBody>
          <a:bodyPr/>
          <a:lstStyle/>
          <a:p>
            <a:pPr algn="ctr"/>
            <a:r>
              <a:rPr lang="fr-FR" dirty="0">
                <a:latin typeface="Times New Roman"/>
                <a:cs typeface="Times New Roman"/>
              </a:rPr>
              <a:t>Introduction </a:t>
            </a:r>
          </a:p>
        </p:txBody>
      </p:sp>
      <p:sp>
        <p:nvSpPr>
          <p:cNvPr id="2" name="Espace réservé du numéro de diapositive 1">
            <a:extLst>
              <a:ext uri="{FF2B5EF4-FFF2-40B4-BE49-F238E27FC236}">
                <a16:creationId xmlns:a16="http://schemas.microsoft.com/office/drawing/2014/main" id="{40CE253E-EA77-553D-E6F8-7DBE4070048D}"/>
              </a:ext>
            </a:extLst>
          </p:cNvPr>
          <p:cNvSpPr>
            <a:spLocks noGrp="1"/>
          </p:cNvSpPr>
          <p:nvPr>
            <p:ph type="sldNum" sz="quarter" idx="12"/>
          </p:nvPr>
        </p:nvSpPr>
        <p:spPr/>
        <p:txBody>
          <a:bodyPr/>
          <a:lstStyle/>
          <a:p>
            <a:fld id="{C3BEC371-4EE0-1B47-9D42-0E37AE35A073}" type="slidenum">
              <a:rPr lang="fr-FR" smtClean="0"/>
              <a:t>4</a:t>
            </a:fld>
            <a:endParaRPr lang="fr-FR" dirty="0"/>
          </a:p>
        </p:txBody>
      </p:sp>
    </p:spTree>
    <p:extLst>
      <p:ext uri="{BB962C8B-B14F-4D97-AF65-F5344CB8AC3E}">
        <p14:creationId xmlns:p14="http://schemas.microsoft.com/office/powerpoint/2010/main" val="196689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lvl="2" algn="just"/>
            <a:r>
              <a:rPr lang="fr-FR" dirty="0">
                <a:latin typeface="Times New Roman"/>
                <a:cs typeface="Times New Roman"/>
              </a:rPr>
              <a:t>Les produits ou services commercialisés </a:t>
            </a:r>
          </a:p>
          <a:p>
            <a:pPr lvl="2" algn="just"/>
            <a:r>
              <a:rPr lang="fr-FR" dirty="0">
                <a:latin typeface="Times New Roman"/>
                <a:cs typeface="Times New Roman"/>
              </a:rPr>
              <a:t>Le Pricing </a:t>
            </a:r>
          </a:p>
          <a:p>
            <a:pPr lvl="2" algn="just"/>
            <a:r>
              <a:rPr lang="fr-FR" dirty="0">
                <a:latin typeface="Times New Roman"/>
                <a:cs typeface="Times New Roman"/>
              </a:rPr>
              <a:t>La communication </a:t>
            </a:r>
          </a:p>
          <a:p>
            <a:pPr lvl="2" algn="just"/>
            <a:r>
              <a:rPr lang="fr-FR" dirty="0">
                <a:latin typeface="Times New Roman"/>
                <a:cs typeface="Times New Roman"/>
              </a:rPr>
              <a:t>La distribution </a:t>
            </a:r>
          </a:p>
          <a:p>
            <a:pPr lvl="2" algn="just"/>
            <a:r>
              <a:rPr lang="fr-FR" dirty="0">
                <a:latin typeface="Times New Roman"/>
                <a:cs typeface="Times New Roman"/>
              </a:rPr>
              <a:t>La force de vente </a:t>
            </a:r>
          </a:p>
          <a:p>
            <a:pPr lvl="2" algn="just"/>
            <a:r>
              <a:rPr lang="fr-FR" dirty="0">
                <a:latin typeface="Times New Roman"/>
                <a:cs typeface="Times New Roman"/>
              </a:rPr>
              <a:t>La relation clients </a:t>
            </a:r>
          </a:p>
          <a:p>
            <a:pPr lvl="2" algn="just"/>
            <a:r>
              <a:rPr lang="fr-FR" dirty="0">
                <a:latin typeface="Times New Roman"/>
                <a:cs typeface="Times New Roman"/>
              </a:rPr>
              <a:t>Les résultats de l’entreprise </a:t>
            </a:r>
          </a:p>
        </p:txBody>
      </p:sp>
      <p:sp>
        <p:nvSpPr>
          <p:cNvPr id="4" name="Titre 1"/>
          <p:cNvSpPr>
            <a:spLocks noGrp="1"/>
          </p:cNvSpPr>
          <p:nvPr>
            <p:ph type="title"/>
          </p:nvPr>
        </p:nvSpPr>
        <p:spPr>
          <a:xfrm>
            <a:off x="471714" y="1371600"/>
            <a:ext cx="8291286" cy="1447800"/>
          </a:xfrm>
        </p:spPr>
        <p:txBody>
          <a:bodyPr/>
          <a:lstStyle/>
          <a:p>
            <a:pPr algn="ctr"/>
            <a:r>
              <a:rPr lang="fr-FR" sz="3200" dirty="0">
                <a:latin typeface="Times New Roman"/>
                <a:cs typeface="Times New Roman"/>
              </a:rPr>
              <a:t>Elaborez une grille d’analyse Marketing</a:t>
            </a:r>
          </a:p>
        </p:txBody>
      </p:sp>
      <p:sp>
        <p:nvSpPr>
          <p:cNvPr id="2" name="Espace réservé du numéro de diapositive 1">
            <a:extLst>
              <a:ext uri="{FF2B5EF4-FFF2-40B4-BE49-F238E27FC236}">
                <a16:creationId xmlns:a16="http://schemas.microsoft.com/office/drawing/2014/main" id="{BC3ADD43-0861-BB3A-1E0A-B4E7DD6E0B24}"/>
              </a:ext>
            </a:extLst>
          </p:cNvPr>
          <p:cNvSpPr>
            <a:spLocks noGrp="1"/>
          </p:cNvSpPr>
          <p:nvPr>
            <p:ph type="sldNum" sz="quarter" idx="12"/>
          </p:nvPr>
        </p:nvSpPr>
        <p:spPr/>
        <p:txBody>
          <a:bodyPr/>
          <a:lstStyle/>
          <a:p>
            <a:fld id="{C3BEC371-4EE0-1B47-9D42-0E37AE35A073}" type="slidenum">
              <a:rPr lang="fr-FR" smtClean="0"/>
              <a:t>40</a:t>
            </a:fld>
            <a:endParaRPr lang="fr-FR" dirty="0"/>
          </a:p>
        </p:txBody>
      </p:sp>
    </p:spTree>
    <p:extLst>
      <p:ext uri="{BB962C8B-B14F-4D97-AF65-F5344CB8AC3E}">
        <p14:creationId xmlns:p14="http://schemas.microsoft.com/office/powerpoint/2010/main" val="3513573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
                                        <p:tgtEl>
                                          <p:spTgt spid="3">
                                            <p:txEl>
                                              <p:pRg st="1" end="1"/>
                                            </p:txEl>
                                          </p:spTgt>
                                        </p:tgtEl>
                                      </p:cBhvr>
                                    </p:animEffect>
                                    <p:anim calcmode="lin" valueType="num">
                                      <p:cBhvr>
                                        <p:cTn id="15"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9" presetID="43" presetClass="entr" presetSubtype="0"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
                                        <p:tgtEl>
                                          <p:spTgt spid="3">
                                            <p:txEl>
                                              <p:pRg st="2" end="2"/>
                                            </p:txEl>
                                          </p:spTgt>
                                        </p:tgtEl>
                                      </p:cBhvr>
                                    </p:animEffect>
                                    <p:anim calcmode="lin" valueType="num">
                                      <p:cBhvr>
                                        <p:cTn id="22"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6" presetID="43" presetClass="entr" presetSubtype="0" fill="hold" grpId="0"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
                                        <p:tgtEl>
                                          <p:spTgt spid="3">
                                            <p:txEl>
                                              <p:pRg st="3" end="3"/>
                                            </p:txEl>
                                          </p:spTgt>
                                        </p:tgtEl>
                                      </p:cBhvr>
                                    </p:animEffect>
                                    <p:anim calcmode="lin" valueType="num">
                                      <p:cBhvr>
                                        <p:cTn id="29"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1"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2"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3" presetID="43" presetClass="entr" presetSubtype="0" fill="hold" grpId="0"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
                                        <p:tgtEl>
                                          <p:spTgt spid="3">
                                            <p:txEl>
                                              <p:pRg st="4" end="4"/>
                                            </p:txEl>
                                          </p:spTgt>
                                        </p:tgtEl>
                                      </p:cBhvr>
                                    </p:animEffect>
                                    <p:anim calcmode="lin" valueType="num">
                                      <p:cBhvr>
                                        <p:cTn id="36"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38"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9"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40" presetID="43" presetClass="entr" presetSubtype="0" fill="hold" grpId="0" nodeType="with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
                                        <p:tgtEl>
                                          <p:spTgt spid="3">
                                            <p:txEl>
                                              <p:pRg st="5" end="5"/>
                                            </p:txEl>
                                          </p:spTgt>
                                        </p:tgtEl>
                                      </p:cBhvr>
                                    </p:animEffect>
                                    <p:anim calcmode="lin" valueType="num">
                                      <p:cBhvr>
                                        <p:cTn id="43"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45"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6"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47" presetID="43" presetClass="entr" presetSubtype="0" fill="hold" grpId="0" nodeType="with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
                                        <p:tgtEl>
                                          <p:spTgt spid="3">
                                            <p:txEl>
                                              <p:pRg st="6" end="6"/>
                                            </p:txEl>
                                          </p:spTgt>
                                        </p:tgtEl>
                                      </p:cBhvr>
                                    </p:animEffect>
                                    <p:anim calcmode="lin" valueType="num">
                                      <p:cBhvr>
                                        <p:cTn id="50" dur="4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400" fill="hold"/>
                                        <p:tgtEl>
                                          <p:spTgt spid="3">
                                            <p:txEl>
                                              <p:pRg st="6" end="6"/>
                                            </p:txEl>
                                          </p:spTgt>
                                        </p:tgtEl>
                                        <p:attrNameLst>
                                          <p:attrName>ppt_y</p:attrName>
                                        </p:attrNameLst>
                                      </p:cBhvr>
                                      <p:tavLst>
                                        <p:tav tm="0">
                                          <p:val>
                                            <p:strVal val="#ppt_y+0.31"/>
                                          </p:val>
                                        </p:tav>
                                        <p:tav tm="100000">
                                          <p:val>
                                            <p:strVal val="#ppt_y+0.31"/>
                                          </p:val>
                                        </p:tav>
                                      </p:tavLst>
                                    </p:anim>
                                    <p:anim calcmode="lin" valueType="num">
                                      <p:cBhvr>
                                        <p:cTn id="52" dur="600" decel="50000" fill="hold">
                                          <p:stCondLst>
                                            <p:cond delay="400"/>
                                          </p:stCondLst>
                                        </p:cTn>
                                        <p:tgtEl>
                                          <p:spTgt spid="3">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3" dur="600" decel="50000" fill="hold">
                                          <p:stCondLst>
                                            <p:cond delay="400"/>
                                          </p:stCondLst>
                                        </p:cTn>
                                        <p:tgtEl>
                                          <p:spTgt spid="3">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35857" y="3012142"/>
            <a:ext cx="8763000" cy="3388658"/>
          </a:xfrm>
        </p:spPr>
        <p:txBody>
          <a:bodyPr>
            <a:normAutofit fontScale="92500" lnSpcReduction="20000"/>
          </a:bodyPr>
          <a:lstStyle/>
          <a:p>
            <a:pPr marL="0" indent="0" algn="just">
              <a:buNone/>
            </a:pPr>
            <a:r>
              <a:rPr lang="fr-FR" dirty="0">
                <a:latin typeface="Times New Roman"/>
                <a:cs typeface="Times New Roman"/>
              </a:rPr>
              <a:t>Voici les éléments détaillés pour chaque critère: </a:t>
            </a:r>
          </a:p>
          <a:p>
            <a:pPr marL="0" indent="0" algn="just">
              <a:buNone/>
            </a:pPr>
            <a:r>
              <a:rPr lang="fr-FR" b="1" i="1" u="sng" dirty="0">
                <a:latin typeface="Times New Roman"/>
                <a:cs typeface="Times New Roman"/>
              </a:rPr>
              <a:t>L’environnement de l’entreprise</a:t>
            </a:r>
            <a:r>
              <a:rPr lang="fr-FR" dirty="0">
                <a:latin typeface="Times New Roman"/>
                <a:cs typeface="Times New Roman"/>
              </a:rPr>
              <a:t>: </a:t>
            </a:r>
          </a:p>
          <a:p>
            <a:pPr marL="457200" indent="-457200" algn="just">
              <a:buFont typeface="+mj-lt"/>
              <a:buAutoNum type="arabicPeriod"/>
            </a:pPr>
            <a:r>
              <a:rPr lang="fr-FR" dirty="0">
                <a:latin typeface="Times New Roman"/>
                <a:cs typeface="Times New Roman"/>
              </a:rPr>
              <a:t>La marque dispose d’un système d’information marketing afin de suivre l’évolution de son environnement et de sa performance pour mieux planifier et contrôler ses activités. </a:t>
            </a:r>
          </a:p>
          <a:p>
            <a:pPr marL="457200" indent="-457200" algn="just">
              <a:buFont typeface="+mj-lt"/>
              <a:buAutoNum type="arabicPeriod"/>
            </a:pPr>
            <a:r>
              <a:rPr lang="fr-FR" dirty="0">
                <a:latin typeface="Times New Roman"/>
                <a:cs typeface="Times New Roman"/>
              </a:rPr>
              <a:t>La direction procède à l’analyse de la situation en intégrant les facteurs externes pouvant affecter sa performance tels que la situation économique, les changements sociaux, les politiques gouvernementales, les lois et les règlements et l’avènement de nouvelles technologies… </a:t>
            </a:r>
          </a:p>
        </p:txBody>
      </p:sp>
      <p:sp>
        <p:nvSpPr>
          <p:cNvPr id="4" name="Titre 1"/>
          <p:cNvSpPr>
            <a:spLocks noGrp="1"/>
          </p:cNvSpPr>
          <p:nvPr>
            <p:ph type="title"/>
          </p:nvPr>
        </p:nvSpPr>
        <p:spPr>
          <a:xfrm>
            <a:off x="471714" y="1371600"/>
            <a:ext cx="8291286" cy="1447800"/>
          </a:xfrm>
        </p:spPr>
        <p:txBody>
          <a:bodyPr/>
          <a:lstStyle/>
          <a:p>
            <a:pPr algn="ctr"/>
            <a:r>
              <a:rPr lang="fr-FR" sz="3200" dirty="0">
                <a:latin typeface="Times New Roman"/>
                <a:cs typeface="Times New Roman"/>
              </a:rPr>
              <a:t>Elaborez une grille d’analyse Marketing</a:t>
            </a:r>
          </a:p>
        </p:txBody>
      </p:sp>
      <p:sp>
        <p:nvSpPr>
          <p:cNvPr id="2" name="Espace réservé du numéro de diapositive 1">
            <a:extLst>
              <a:ext uri="{FF2B5EF4-FFF2-40B4-BE49-F238E27FC236}">
                <a16:creationId xmlns:a16="http://schemas.microsoft.com/office/drawing/2014/main" id="{09710AA7-2739-929F-2C08-B6628EE73E12}"/>
              </a:ext>
            </a:extLst>
          </p:cNvPr>
          <p:cNvSpPr>
            <a:spLocks noGrp="1"/>
          </p:cNvSpPr>
          <p:nvPr>
            <p:ph type="sldNum" sz="quarter" idx="12"/>
          </p:nvPr>
        </p:nvSpPr>
        <p:spPr/>
        <p:txBody>
          <a:bodyPr/>
          <a:lstStyle/>
          <a:p>
            <a:fld id="{C3BEC371-4EE0-1B47-9D42-0E37AE35A073}" type="slidenum">
              <a:rPr lang="fr-FR" smtClean="0"/>
              <a:t>41</a:t>
            </a:fld>
            <a:endParaRPr lang="fr-FR" dirty="0"/>
          </a:p>
        </p:txBody>
      </p:sp>
    </p:spTree>
    <p:extLst>
      <p:ext uri="{BB962C8B-B14F-4D97-AF65-F5344CB8AC3E}">
        <p14:creationId xmlns:p14="http://schemas.microsoft.com/office/powerpoint/2010/main" val="3513573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1429" y="3012142"/>
            <a:ext cx="8763000" cy="3388658"/>
          </a:xfrm>
        </p:spPr>
        <p:txBody>
          <a:bodyPr>
            <a:normAutofit lnSpcReduction="10000"/>
          </a:bodyPr>
          <a:lstStyle/>
          <a:p>
            <a:pPr marL="0" indent="0" algn="just">
              <a:buNone/>
            </a:pPr>
            <a:r>
              <a:rPr lang="fr-FR" dirty="0">
                <a:latin typeface="Times New Roman"/>
                <a:cs typeface="Times New Roman"/>
              </a:rPr>
              <a:t>3. La direction prend en compte les conséquences du libre-échange et de la mondialisation des marchés dans son secteur d’activité et met en œuvre les mesures ah  doc pour s’adapter. </a:t>
            </a:r>
          </a:p>
          <a:p>
            <a:pPr marL="0" indent="0" algn="just">
              <a:buNone/>
            </a:pPr>
            <a:r>
              <a:rPr lang="fr-FR" dirty="0">
                <a:latin typeface="Times New Roman"/>
                <a:cs typeface="Times New Roman"/>
              </a:rPr>
              <a:t>4. L’entreprise cherche à réaliser des économies d’échelles, à développer des produits différenciant, à se protéger sur ses marchés et à nouer des alliances stratégiques. </a:t>
            </a:r>
          </a:p>
          <a:p>
            <a:pPr marL="0" indent="0" algn="just">
              <a:buNone/>
            </a:pPr>
            <a:r>
              <a:rPr lang="fr-FR" dirty="0">
                <a:latin typeface="Times New Roman"/>
                <a:cs typeface="Times New Roman"/>
              </a:rPr>
              <a:t>5. L’entreprise renouvelle sa stratégie marketing en l’adaptant à l’évolution de l’environnement.  </a:t>
            </a:r>
          </a:p>
        </p:txBody>
      </p:sp>
      <p:sp>
        <p:nvSpPr>
          <p:cNvPr id="4" name="Titre 1"/>
          <p:cNvSpPr>
            <a:spLocks noGrp="1"/>
          </p:cNvSpPr>
          <p:nvPr>
            <p:ph type="title"/>
          </p:nvPr>
        </p:nvSpPr>
        <p:spPr>
          <a:xfrm>
            <a:off x="471714" y="1371600"/>
            <a:ext cx="8291286" cy="1447800"/>
          </a:xfrm>
        </p:spPr>
        <p:txBody>
          <a:bodyPr/>
          <a:lstStyle/>
          <a:p>
            <a:pPr algn="ctr"/>
            <a:r>
              <a:rPr lang="fr-FR" sz="3200" dirty="0">
                <a:latin typeface="Times New Roman"/>
                <a:cs typeface="Times New Roman"/>
              </a:rPr>
              <a:t>Elaborez une grille d’analyse Marketing</a:t>
            </a:r>
          </a:p>
        </p:txBody>
      </p:sp>
      <p:sp>
        <p:nvSpPr>
          <p:cNvPr id="2" name="Espace réservé du numéro de diapositive 1">
            <a:extLst>
              <a:ext uri="{FF2B5EF4-FFF2-40B4-BE49-F238E27FC236}">
                <a16:creationId xmlns:a16="http://schemas.microsoft.com/office/drawing/2014/main" id="{A42D6F64-FD36-6F08-5F71-7C4DC5832064}"/>
              </a:ext>
            </a:extLst>
          </p:cNvPr>
          <p:cNvSpPr>
            <a:spLocks noGrp="1"/>
          </p:cNvSpPr>
          <p:nvPr>
            <p:ph type="sldNum" sz="quarter" idx="12"/>
          </p:nvPr>
        </p:nvSpPr>
        <p:spPr/>
        <p:txBody>
          <a:bodyPr/>
          <a:lstStyle/>
          <a:p>
            <a:fld id="{C3BEC371-4EE0-1B47-9D42-0E37AE35A073}" type="slidenum">
              <a:rPr lang="fr-FR" smtClean="0"/>
              <a:t>42</a:t>
            </a:fld>
            <a:endParaRPr lang="fr-FR" dirty="0"/>
          </a:p>
        </p:txBody>
      </p:sp>
    </p:spTree>
    <p:extLst>
      <p:ext uri="{BB962C8B-B14F-4D97-AF65-F5344CB8AC3E}">
        <p14:creationId xmlns:p14="http://schemas.microsoft.com/office/powerpoint/2010/main" val="3513573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9571" y="3012142"/>
            <a:ext cx="8726715" cy="3388658"/>
          </a:xfrm>
        </p:spPr>
        <p:txBody>
          <a:bodyPr>
            <a:normAutofit fontScale="92500" lnSpcReduction="10000"/>
          </a:bodyPr>
          <a:lstStyle/>
          <a:p>
            <a:pPr algn="just"/>
            <a:r>
              <a:rPr lang="fr-FR" b="1" i="1" u="sng" dirty="0">
                <a:latin typeface="Times New Roman"/>
                <a:cs typeface="Times New Roman"/>
              </a:rPr>
              <a:t>Le marché</a:t>
            </a:r>
          </a:p>
          <a:p>
            <a:pPr marL="457200" indent="-457200" algn="just">
              <a:buFont typeface="+mj-lt"/>
              <a:buAutoNum type="arabicPeriod"/>
            </a:pPr>
            <a:r>
              <a:rPr lang="fr-FR" dirty="0">
                <a:latin typeface="Times New Roman"/>
                <a:cs typeface="Times New Roman"/>
              </a:rPr>
              <a:t>L’entreprise connaît le potentiel de chaque segment ciblé et ses parts du marché. </a:t>
            </a:r>
          </a:p>
          <a:p>
            <a:pPr marL="457200" indent="-457200" algn="just">
              <a:buFont typeface="+mj-lt"/>
              <a:buAutoNum type="arabicPeriod"/>
            </a:pPr>
            <a:r>
              <a:rPr lang="fr-FR" dirty="0">
                <a:latin typeface="Times New Roman"/>
                <a:cs typeface="Times New Roman"/>
              </a:rPr>
              <a:t>La marque suit l’évolution de la demande globale de ses produits ou services, afin d’identifier des opportunités commerciales ou d’anticiper des menaces en ayant recours à des études ou sondages. </a:t>
            </a:r>
          </a:p>
          <a:p>
            <a:pPr marL="457200" indent="-457200" algn="just">
              <a:buFont typeface="+mj-lt"/>
              <a:buAutoNum type="arabicPeriod"/>
            </a:pPr>
            <a:r>
              <a:rPr lang="fr-FR" dirty="0">
                <a:latin typeface="Times New Roman"/>
                <a:cs typeface="Times New Roman"/>
              </a:rPr>
              <a:t>La direction exploite effectivement ses avantages concurrentiels et de développe avec succès son positionnement sur les segments ciblés</a:t>
            </a:r>
          </a:p>
        </p:txBody>
      </p:sp>
      <p:sp>
        <p:nvSpPr>
          <p:cNvPr id="4" name="Titre 1"/>
          <p:cNvSpPr>
            <a:spLocks noGrp="1"/>
          </p:cNvSpPr>
          <p:nvPr>
            <p:ph type="title"/>
          </p:nvPr>
        </p:nvSpPr>
        <p:spPr>
          <a:xfrm>
            <a:off x="471714" y="1371600"/>
            <a:ext cx="8291286" cy="1447800"/>
          </a:xfrm>
        </p:spPr>
        <p:txBody>
          <a:bodyPr/>
          <a:lstStyle/>
          <a:p>
            <a:pPr algn="ctr"/>
            <a:r>
              <a:rPr lang="fr-FR" sz="3200" dirty="0">
                <a:latin typeface="Times New Roman"/>
                <a:cs typeface="Times New Roman"/>
              </a:rPr>
              <a:t>Elaborez une grille d’analyse Marketing</a:t>
            </a:r>
          </a:p>
        </p:txBody>
      </p:sp>
      <p:sp>
        <p:nvSpPr>
          <p:cNvPr id="2" name="Espace réservé du numéro de diapositive 1">
            <a:extLst>
              <a:ext uri="{FF2B5EF4-FFF2-40B4-BE49-F238E27FC236}">
                <a16:creationId xmlns:a16="http://schemas.microsoft.com/office/drawing/2014/main" id="{9DF923CF-9452-A1A7-186B-D4B9619A9BAB}"/>
              </a:ext>
            </a:extLst>
          </p:cNvPr>
          <p:cNvSpPr>
            <a:spLocks noGrp="1"/>
          </p:cNvSpPr>
          <p:nvPr>
            <p:ph type="sldNum" sz="quarter" idx="12"/>
          </p:nvPr>
        </p:nvSpPr>
        <p:spPr/>
        <p:txBody>
          <a:bodyPr/>
          <a:lstStyle/>
          <a:p>
            <a:fld id="{C3BEC371-4EE0-1B47-9D42-0E37AE35A073}" type="slidenum">
              <a:rPr lang="fr-FR" smtClean="0"/>
              <a:t>43</a:t>
            </a:fld>
            <a:endParaRPr lang="fr-FR" dirty="0"/>
          </a:p>
        </p:txBody>
      </p:sp>
    </p:spTree>
    <p:extLst>
      <p:ext uri="{BB962C8B-B14F-4D97-AF65-F5344CB8AC3E}">
        <p14:creationId xmlns:p14="http://schemas.microsoft.com/office/powerpoint/2010/main" val="3513573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9571" y="2438401"/>
            <a:ext cx="8762999" cy="4183742"/>
          </a:xfrm>
        </p:spPr>
        <p:txBody>
          <a:bodyPr>
            <a:normAutofit fontScale="92500" lnSpcReduction="10000"/>
          </a:bodyPr>
          <a:lstStyle/>
          <a:p>
            <a:pPr algn="just"/>
            <a:r>
              <a:rPr lang="fr-FR" b="1" i="1" u="sng" dirty="0">
                <a:latin typeface="Times New Roman"/>
                <a:cs typeface="Times New Roman"/>
              </a:rPr>
              <a:t>Les clients</a:t>
            </a:r>
          </a:p>
          <a:p>
            <a:pPr marL="457200" indent="-457200" algn="just">
              <a:buFont typeface="+mj-lt"/>
              <a:buAutoNum type="arabicPeriod"/>
            </a:pPr>
            <a:r>
              <a:rPr lang="fr-FR" dirty="0">
                <a:latin typeface="Times New Roman"/>
                <a:cs typeface="Times New Roman"/>
              </a:rPr>
              <a:t>La marque maîtrise bien les besoins ou attentes, le potentiel d’achat, les caractéristiques  et comportements de ses clients, et ce, dans tous ses segments de marché. </a:t>
            </a:r>
          </a:p>
          <a:p>
            <a:pPr marL="457200" indent="-457200" algn="just">
              <a:buFont typeface="+mj-lt"/>
              <a:buAutoNum type="arabicPeriod"/>
            </a:pPr>
            <a:r>
              <a:rPr lang="fr-FR" dirty="0">
                <a:latin typeface="Times New Roman"/>
                <a:cs typeface="Times New Roman"/>
              </a:rPr>
              <a:t>La Direction connaît le parcours clients, ainsi que les facteurs qui impactent leur décision d’achat. </a:t>
            </a:r>
          </a:p>
          <a:p>
            <a:pPr marL="457200" indent="-457200" algn="just">
              <a:buFont typeface="+mj-lt"/>
              <a:buAutoNum type="arabicPeriod"/>
            </a:pPr>
            <a:r>
              <a:rPr lang="fr-FR" dirty="0">
                <a:latin typeface="Times New Roman"/>
                <a:cs typeface="Times New Roman"/>
              </a:rPr>
              <a:t>La marque mesure en continu la satisfaction clients et évalue la qualité perçue de ses produits ou services. </a:t>
            </a:r>
          </a:p>
          <a:p>
            <a:pPr marL="457200" indent="-457200" algn="just">
              <a:buFont typeface="+mj-lt"/>
              <a:buAutoNum type="arabicPeriod"/>
            </a:pPr>
            <a:r>
              <a:rPr lang="fr-FR" dirty="0">
                <a:latin typeface="Times New Roman"/>
                <a:cs typeface="Times New Roman"/>
              </a:rPr>
              <a:t>La marque veille à ce que le porte feuille clients soit équilibré afin de diminuer le risque clients  </a:t>
            </a:r>
          </a:p>
        </p:txBody>
      </p:sp>
      <p:sp>
        <p:nvSpPr>
          <p:cNvPr id="4" name="Titre 1"/>
          <p:cNvSpPr>
            <a:spLocks noGrp="1"/>
          </p:cNvSpPr>
          <p:nvPr>
            <p:ph type="title"/>
          </p:nvPr>
        </p:nvSpPr>
        <p:spPr>
          <a:xfrm>
            <a:off x="471714" y="990600"/>
            <a:ext cx="8291286" cy="1447800"/>
          </a:xfrm>
        </p:spPr>
        <p:txBody>
          <a:bodyPr/>
          <a:lstStyle/>
          <a:p>
            <a:pPr algn="ctr"/>
            <a:r>
              <a:rPr lang="fr-FR" sz="3200" dirty="0">
                <a:latin typeface="Times New Roman"/>
                <a:cs typeface="Times New Roman"/>
              </a:rPr>
              <a:t>Elaborez une grille d’analyse Marketing</a:t>
            </a:r>
          </a:p>
        </p:txBody>
      </p:sp>
      <p:sp>
        <p:nvSpPr>
          <p:cNvPr id="2" name="Espace réservé du numéro de diapositive 1">
            <a:extLst>
              <a:ext uri="{FF2B5EF4-FFF2-40B4-BE49-F238E27FC236}">
                <a16:creationId xmlns:a16="http://schemas.microsoft.com/office/drawing/2014/main" id="{B45B82C9-AC5A-C84D-9C86-834A08BF13F9}"/>
              </a:ext>
            </a:extLst>
          </p:cNvPr>
          <p:cNvSpPr>
            <a:spLocks noGrp="1"/>
          </p:cNvSpPr>
          <p:nvPr>
            <p:ph type="sldNum" sz="quarter" idx="12"/>
          </p:nvPr>
        </p:nvSpPr>
        <p:spPr/>
        <p:txBody>
          <a:bodyPr/>
          <a:lstStyle/>
          <a:p>
            <a:fld id="{C3BEC371-4EE0-1B47-9D42-0E37AE35A073}" type="slidenum">
              <a:rPr lang="fr-FR" smtClean="0"/>
              <a:t>44</a:t>
            </a:fld>
            <a:endParaRPr lang="fr-FR" dirty="0"/>
          </a:p>
        </p:txBody>
      </p:sp>
    </p:spTree>
    <p:extLst>
      <p:ext uri="{BB962C8B-B14F-4D97-AF65-F5344CB8AC3E}">
        <p14:creationId xmlns:p14="http://schemas.microsoft.com/office/powerpoint/2010/main" val="3513573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fade">
                                      <p:cBhvr>
                                        <p:cTn id="43" dur="100"/>
                                        <p:tgtEl>
                                          <p:spTgt spid="3">
                                            <p:txEl>
                                              <p:pRg st="4" end="4"/>
                                            </p:txEl>
                                          </p:spTgt>
                                        </p:tgtEl>
                                      </p:cBhvr>
                                    </p:animEffect>
                                    <p:anim calcmode="lin" valueType="num">
                                      <p:cBhvr>
                                        <p:cTn id="44"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12787" y="3012142"/>
            <a:ext cx="8249783" cy="3388658"/>
          </a:xfrm>
        </p:spPr>
        <p:txBody>
          <a:bodyPr>
            <a:normAutofit/>
          </a:bodyPr>
          <a:lstStyle/>
          <a:p>
            <a:pPr algn="just"/>
            <a:r>
              <a:rPr lang="fr-FR" b="1" i="1" u="sng" dirty="0">
                <a:latin typeface="Times New Roman"/>
                <a:cs typeface="Times New Roman"/>
              </a:rPr>
              <a:t>La concurrence </a:t>
            </a:r>
          </a:p>
          <a:p>
            <a:pPr marL="457200" indent="-457200" algn="just">
              <a:buFont typeface="+mj-lt"/>
              <a:buAutoNum type="arabicPeriod"/>
            </a:pPr>
            <a:r>
              <a:rPr lang="fr-FR" dirty="0">
                <a:latin typeface="Times New Roman"/>
                <a:cs typeface="Times New Roman"/>
              </a:rPr>
              <a:t>La direction Marketing réalise une veille concurrentielle</a:t>
            </a:r>
          </a:p>
          <a:p>
            <a:pPr marL="457200" indent="-457200" algn="just">
              <a:buFont typeface="+mj-lt"/>
              <a:buAutoNum type="arabicPeriod"/>
            </a:pPr>
            <a:r>
              <a:rPr lang="fr-FR" dirty="0">
                <a:latin typeface="Times New Roman"/>
                <a:cs typeface="Times New Roman"/>
              </a:rPr>
              <a:t>La direction Marketing mesure en permanence les forces et faiblesses des concurrents</a:t>
            </a:r>
          </a:p>
        </p:txBody>
      </p:sp>
      <p:sp>
        <p:nvSpPr>
          <p:cNvPr id="4" name="Titre 1"/>
          <p:cNvSpPr>
            <a:spLocks noGrp="1"/>
          </p:cNvSpPr>
          <p:nvPr>
            <p:ph type="title"/>
          </p:nvPr>
        </p:nvSpPr>
        <p:spPr>
          <a:xfrm>
            <a:off x="471714" y="1371600"/>
            <a:ext cx="8291286" cy="1447800"/>
          </a:xfrm>
        </p:spPr>
        <p:txBody>
          <a:bodyPr/>
          <a:lstStyle/>
          <a:p>
            <a:pPr algn="ctr"/>
            <a:r>
              <a:rPr lang="fr-FR" sz="3200" dirty="0">
                <a:latin typeface="Times New Roman"/>
                <a:cs typeface="Times New Roman"/>
              </a:rPr>
              <a:t>Elaborez une grille d’analyse Marketing</a:t>
            </a:r>
          </a:p>
        </p:txBody>
      </p:sp>
      <p:sp>
        <p:nvSpPr>
          <p:cNvPr id="2" name="Espace réservé du numéro de diapositive 1">
            <a:extLst>
              <a:ext uri="{FF2B5EF4-FFF2-40B4-BE49-F238E27FC236}">
                <a16:creationId xmlns:a16="http://schemas.microsoft.com/office/drawing/2014/main" id="{5B6DEE95-C671-C6A9-7B9A-AD1EDE0C7481}"/>
              </a:ext>
            </a:extLst>
          </p:cNvPr>
          <p:cNvSpPr>
            <a:spLocks noGrp="1"/>
          </p:cNvSpPr>
          <p:nvPr>
            <p:ph type="sldNum" sz="quarter" idx="12"/>
          </p:nvPr>
        </p:nvSpPr>
        <p:spPr/>
        <p:txBody>
          <a:bodyPr/>
          <a:lstStyle/>
          <a:p>
            <a:fld id="{C3BEC371-4EE0-1B47-9D42-0E37AE35A073}" type="slidenum">
              <a:rPr lang="fr-FR" smtClean="0"/>
              <a:t>45</a:t>
            </a:fld>
            <a:endParaRPr lang="fr-FR" dirty="0"/>
          </a:p>
        </p:txBody>
      </p:sp>
    </p:spTree>
    <p:extLst>
      <p:ext uri="{BB962C8B-B14F-4D97-AF65-F5344CB8AC3E}">
        <p14:creationId xmlns:p14="http://schemas.microsoft.com/office/powerpoint/2010/main" val="3513573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12788" y="3012142"/>
            <a:ext cx="8050212" cy="3388658"/>
          </a:xfrm>
        </p:spPr>
        <p:txBody>
          <a:bodyPr>
            <a:normAutofit fontScale="92500" lnSpcReduction="20000"/>
          </a:bodyPr>
          <a:lstStyle/>
          <a:p>
            <a:pPr algn="just"/>
            <a:r>
              <a:rPr lang="fr-FR" b="1" i="1" u="sng" dirty="0">
                <a:latin typeface="Times New Roman"/>
                <a:cs typeface="Times New Roman"/>
              </a:rPr>
              <a:t>Les objectifs de l’entreprise </a:t>
            </a:r>
          </a:p>
          <a:p>
            <a:pPr marL="457200" indent="-457200" algn="just">
              <a:buFont typeface="+mj-lt"/>
              <a:buAutoNum type="arabicPeriod"/>
            </a:pPr>
            <a:r>
              <a:rPr lang="fr-FR" dirty="0">
                <a:latin typeface="Times New Roman"/>
                <a:cs typeface="Times New Roman"/>
              </a:rPr>
              <a:t>L’entreprise réalise des prévisions de vente en intégrant l’évolution de la demande, de la concurrence et de la contribution marginale des produits. </a:t>
            </a:r>
          </a:p>
          <a:p>
            <a:pPr marL="457200" indent="-457200" algn="just">
              <a:buFont typeface="+mj-lt"/>
              <a:buAutoNum type="arabicPeriod"/>
            </a:pPr>
            <a:r>
              <a:rPr lang="fr-FR" dirty="0">
                <a:latin typeface="Times New Roman"/>
                <a:cs typeface="Times New Roman"/>
              </a:rPr>
              <a:t>La direction Marketing établit des objectifs quantitatifs en termes de part de marché, de ventes, de rentabilité, d’image de marque et de satisfaction clients. </a:t>
            </a:r>
          </a:p>
          <a:p>
            <a:pPr marL="457200" indent="-457200" algn="just">
              <a:buFont typeface="+mj-lt"/>
              <a:buAutoNum type="arabicPeriod"/>
            </a:pPr>
            <a:r>
              <a:rPr lang="fr-FR" dirty="0">
                <a:latin typeface="Times New Roman"/>
                <a:cs typeface="Times New Roman"/>
              </a:rPr>
              <a:t>La direction marketing produit des études, utilise des ratios et des indicateurs pour mieux contrôler l’atteinte des objectifs visés. </a:t>
            </a:r>
          </a:p>
        </p:txBody>
      </p:sp>
      <p:sp>
        <p:nvSpPr>
          <p:cNvPr id="4" name="Titre 1"/>
          <p:cNvSpPr>
            <a:spLocks noGrp="1"/>
          </p:cNvSpPr>
          <p:nvPr>
            <p:ph type="title"/>
          </p:nvPr>
        </p:nvSpPr>
        <p:spPr>
          <a:xfrm>
            <a:off x="471714" y="1371600"/>
            <a:ext cx="8291286" cy="1447800"/>
          </a:xfrm>
        </p:spPr>
        <p:txBody>
          <a:bodyPr/>
          <a:lstStyle/>
          <a:p>
            <a:pPr algn="ctr"/>
            <a:r>
              <a:rPr lang="fr-FR" sz="3200" dirty="0">
                <a:latin typeface="Times New Roman"/>
                <a:cs typeface="Times New Roman"/>
              </a:rPr>
              <a:t>Elaborez une grille d’analyse Marketing</a:t>
            </a:r>
          </a:p>
        </p:txBody>
      </p:sp>
      <p:sp>
        <p:nvSpPr>
          <p:cNvPr id="2" name="Espace réservé du numéro de diapositive 1">
            <a:extLst>
              <a:ext uri="{FF2B5EF4-FFF2-40B4-BE49-F238E27FC236}">
                <a16:creationId xmlns:a16="http://schemas.microsoft.com/office/drawing/2014/main" id="{8C739344-15DC-6CA3-507E-D71D1CC18395}"/>
              </a:ext>
            </a:extLst>
          </p:cNvPr>
          <p:cNvSpPr>
            <a:spLocks noGrp="1"/>
          </p:cNvSpPr>
          <p:nvPr>
            <p:ph type="sldNum" sz="quarter" idx="12"/>
          </p:nvPr>
        </p:nvSpPr>
        <p:spPr/>
        <p:txBody>
          <a:bodyPr/>
          <a:lstStyle/>
          <a:p>
            <a:fld id="{C3BEC371-4EE0-1B47-9D42-0E37AE35A073}" type="slidenum">
              <a:rPr lang="fr-FR" smtClean="0"/>
              <a:t>46</a:t>
            </a:fld>
            <a:endParaRPr lang="fr-FR" dirty="0"/>
          </a:p>
        </p:txBody>
      </p:sp>
    </p:spTree>
    <p:extLst>
      <p:ext uri="{BB962C8B-B14F-4D97-AF65-F5344CB8AC3E}">
        <p14:creationId xmlns:p14="http://schemas.microsoft.com/office/powerpoint/2010/main" val="3513573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90286" y="2511400"/>
            <a:ext cx="8636000" cy="4346600"/>
          </a:xfrm>
        </p:spPr>
        <p:txBody>
          <a:bodyPr>
            <a:normAutofit/>
          </a:bodyPr>
          <a:lstStyle/>
          <a:p>
            <a:pPr algn="just"/>
            <a:r>
              <a:rPr lang="fr-FR" b="1" i="1" u="sng" dirty="0">
                <a:latin typeface="Times New Roman"/>
                <a:cs typeface="Times New Roman"/>
              </a:rPr>
              <a:t>La stratégie de développement </a:t>
            </a:r>
          </a:p>
          <a:p>
            <a:pPr marL="457200" indent="-457200" algn="just">
              <a:buFont typeface="+mj-lt"/>
              <a:buAutoNum type="arabicPeriod"/>
            </a:pPr>
            <a:r>
              <a:rPr lang="fr-FR" dirty="0">
                <a:latin typeface="Times New Roman"/>
                <a:cs typeface="Times New Roman"/>
              </a:rPr>
              <a:t>L’entreprise évalue le marketing </a:t>
            </a:r>
          </a:p>
          <a:p>
            <a:pPr marL="457200" indent="-457200" algn="just">
              <a:buFont typeface="+mj-lt"/>
              <a:buAutoNum type="arabicPeriod"/>
            </a:pPr>
            <a:r>
              <a:rPr lang="fr-FR" dirty="0">
                <a:latin typeface="Times New Roman"/>
                <a:cs typeface="Times New Roman"/>
              </a:rPr>
              <a:t>La direction Marketing conçoit la stratégie marketing </a:t>
            </a:r>
          </a:p>
          <a:p>
            <a:pPr marL="457200" indent="-457200" algn="just">
              <a:buFont typeface="+mj-lt"/>
              <a:buAutoNum type="arabicPeriod"/>
            </a:pPr>
            <a:r>
              <a:rPr lang="fr-FR" dirty="0">
                <a:latin typeface="Times New Roman"/>
                <a:cs typeface="Times New Roman"/>
              </a:rPr>
              <a:t>La direction élabore sa stratégie et son plan Marketing </a:t>
            </a:r>
          </a:p>
          <a:p>
            <a:pPr marL="457200" indent="-457200" algn="just">
              <a:buFont typeface="+mj-lt"/>
              <a:buAutoNum type="arabicPeriod"/>
            </a:pPr>
            <a:r>
              <a:rPr lang="fr-FR" dirty="0">
                <a:latin typeface="Times New Roman"/>
                <a:cs typeface="Times New Roman"/>
              </a:rPr>
              <a:t>La direction Marketing a rédigé un plan de marketing opérationnel</a:t>
            </a:r>
          </a:p>
        </p:txBody>
      </p:sp>
      <p:sp>
        <p:nvSpPr>
          <p:cNvPr id="4" name="Titre 1"/>
          <p:cNvSpPr>
            <a:spLocks noGrp="1"/>
          </p:cNvSpPr>
          <p:nvPr>
            <p:ph type="title"/>
          </p:nvPr>
        </p:nvSpPr>
        <p:spPr>
          <a:xfrm>
            <a:off x="471714" y="1063172"/>
            <a:ext cx="8291286" cy="1447800"/>
          </a:xfrm>
        </p:spPr>
        <p:txBody>
          <a:bodyPr/>
          <a:lstStyle/>
          <a:p>
            <a:pPr algn="ctr"/>
            <a:r>
              <a:rPr lang="fr-FR" sz="3200" dirty="0">
                <a:latin typeface="Times New Roman"/>
                <a:cs typeface="Times New Roman"/>
              </a:rPr>
              <a:t>Elaborez une grille d’analyse Marketing</a:t>
            </a:r>
          </a:p>
        </p:txBody>
      </p:sp>
      <p:sp>
        <p:nvSpPr>
          <p:cNvPr id="2" name="Espace réservé du numéro de diapositive 1">
            <a:extLst>
              <a:ext uri="{FF2B5EF4-FFF2-40B4-BE49-F238E27FC236}">
                <a16:creationId xmlns:a16="http://schemas.microsoft.com/office/drawing/2014/main" id="{385A2A1C-5BF8-D362-A377-1B506A9C9561}"/>
              </a:ext>
            </a:extLst>
          </p:cNvPr>
          <p:cNvSpPr>
            <a:spLocks noGrp="1"/>
          </p:cNvSpPr>
          <p:nvPr>
            <p:ph type="sldNum" sz="quarter" idx="12"/>
          </p:nvPr>
        </p:nvSpPr>
        <p:spPr/>
        <p:txBody>
          <a:bodyPr/>
          <a:lstStyle/>
          <a:p>
            <a:fld id="{C3BEC371-4EE0-1B47-9D42-0E37AE35A073}" type="slidenum">
              <a:rPr lang="fr-FR" smtClean="0"/>
              <a:t>47</a:t>
            </a:fld>
            <a:endParaRPr lang="fr-FR" dirty="0"/>
          </a:p>
        </p:txBody>
      </p:sp>
    </p:spTree>
    <p:extLst>
      <p:ext uri="{BB962C8B-B14F-4D97-AF65-F5344CB8AC3E}">
        <p14:creationId xmlns:p14="http://schemas.microsoft.com/office/powerpoint/2010/main" val="3513573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fade">
                                      <p:cBhvr>
                                        <p:cTn id="43" dur="100"/>
                                        <p:tgtEl>
                                          <p:spTgt spid="3">
                                            <p:txEl>
                                              <p:pRg st="4" end="4"/>
                                            </p:txEl>
                                          </p:spTgt>
                                        </p:tgtEl>
                                      </p:cBhvr>
                                    </p:animEffect>
                                    <p:anim calcmode="lin" valueType="num">
                                      <p:cBhvr>
                                        <p:cTn id="44"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72143" y="3012142"/>
            <a:ext cx="8708571" cy="3388658"/>
          </a:xfrm>
        </p:spPr>
        <p:txBody>
          <a:bodyPr>
            <a:normAutofit lnSpcReduction="10000"/>
          </a:bodyPr>
          <a:lstStyle/>
          <a:p>
            <a:pPr algn="just"/>
            <a:r>
              <a:rPr lang="fr-FR" b="1" i="1" u="sng" dirty="0">
                <a:latin typeface="Times New Roman"/>
                <a:cs typeface="Times New Roman"/>
              </a:rPr>
              <a:t>Les produits ou services </a:t>
            </a:r>
          </a:p>
          <a:p>
            <a:pPr marL="457200" indent="-457200" algn="just">
              <a:buFont typeface="+mj-lt"/>
              <a:buAutoNum type="arabicPeriod"/>
            </a:pPr>
            <a:r>
              <a:rPr lang="fr-FR" dirty="0">
                <a:latin typeface="Times New Roman"/>
                <a:cs typeface="Times New Roman"/>
              </a:rPr>
              <a:t>La Direction Marketing élabore une stratégie produits </a:t>
            </a:r>
          </a:p>
          <a:p>
            <a:pPr marL="457200" indent="-457200" algn="just">
              <a:buFont typeface="+mj-lt"/>
              <a:buAutoNum type="arabicPeriod"/>
            </a:pPr>
            <a:r>
              <a:rPr lang="fr-FR" dirty="0">
                <a:latin typeface="Times New Roman"/>
                <a:cs typeface="Times New Roman"/>
              </a:rPr>
              <a:t>La direction Marketing conçoit sa gamme de produits de manière cohérente et homogène par rapport aux canaux de distribution, aux méthodes de fabrication et à l’utilisation finale par les clients ou consommateurs. </a:t>
            </a:r>
          </a:p>
          <a:p>
            <a:pPr marL="457200" indent="-457200" algn="just">
              <a:buFont typeface="+mj-lt"/>
              <a:buAutoNum type="arabicPeriod"/>
            </a:pPr>
            <a:r>
              <a:rPr lang="fr-FR" dirty="0">
                <a:latin typeface="Times New Roman"/>
                <a:cs typeface="Times New Roman"/>
              </a:rPr>
              <a:t>La direction Marketing réalise le lancement de produits nouveaux</a:t>
            </a:r>
          </a:p>
        </p:txBody>
      </p:sp>
      <p:sp>
        <p:nvSpPr>
          <p:cNvPr id="4" name="Titre 1"/>
          <p:cNvSpPr>
            <a:spLocks noGrp="1"/>
          </p:cNvSpPr>
          <p:nvPr>
            <p:ph type="title"/>
          </p:nvPr>
        </p:nvSpPr>
        <p:spPr>
          <a:xfrm>
            <a:off x="471714" y="1371600"/>
            <a:ext cx="8291286" cy="1447800"/>
          </a:xfrm>
        </p:spPr>
        <p:txBody>
          <a:bodyPr/>
          <a:lstStyle/>
          <a:p>
            <a:pPr algn="ctr"/>
            <a:r>
              <a:rPr lang="fr-FR" sz="3200" dirty="0">
                <a:latin typeface="Times New Roman"/>
                <a:cs typeface="Times New Roman"/>
              </a:rPr>
              <a:t>Elaborez une grille d’analyse Marketing</a:t>
            </a:r>
          </a:p>
        </p:txBody>
      </p:sp>
      <p:sp>
        <p:nvSpPr>
          <p:cNvPr id="2" name="Espace réservé du numéro de diapositive 1">
            <a:extLst>
              <a:ext uri="{FF2B5EF4-FFF2-40B4-BE49-F238E27FC236}">
                <a16:creationId xmlns:a16="http://schemas.microsoft.com/office/drawing/2014/main" id="{59129A14-0A2C-B4B9-EACA-18C50358E85A}"/>
              </a:ext>
            </a:extLst>
          </p:cNvPr>
          <p:cNvSpPr>
            <a:spLocks noGrp="1"/>
          </p:cNvSpPr>
          <p:nvPr>
            <p:ph type="sldNum" sz="quarter" idx="12"/>
          </p:nvPr>
        </p:nvSpPr>
        <p:spPr/>
        <p:txBody>
          <a:bodyPr/>
          <a:lstStyle/>
          <a:p>
            <a:fld id="{C3BEC371-4EE0-1B47-9D42-0E37AE35A073}" type="slidenum">
              <a:rPr lang="fr-FR" smtClean="0"/>
              <a:t>48</a:t>
            </a:fld>
            <a:endParaRPr lang="fr-FR" dirty="0"/>
          </a:p>
        </p:txBody>
      </p:sp>
    </p:spTree>
    <p:extLst>
      <p:ext uri="{BB962C8B-B14F-4D97-AF65-F5344CB8AC3E}">
        <p14:creationId xmlns:p14="http://schemas.microsoft.com/office/powerpoint/2010/main" val="1803637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72143" y="3012142"/>
            <a:ext cx="8690427" cy="3388658"/>
          </a:xfrm>
        </p:spPr>
        <p:txBody>
          <a:bodyPr>
            <a:normAutofit/>
          </a:bodyPr>
          <a:lstStyle/>
          <a:p>
            <a:pPr marL="0" indent="0" algn="just">
              <a:buNone/>
            </a:pPr>
            <a:r>
              <a:rPr lang="fr-FR" dirty="0">
                <a:latin typeface="Times New Roman"/>
                <a:cs typeface="Times New Roman"/>
              </a:rPr>
              <a:t>4. La direction Marketing modernise et optimise sa gamme de produits </a:t>
            </a:r>
          </a:p>
          <a:p>
            <a:pPr marL="0" indent="0" algn="just">
              <a:buNone/>
            </a:pPr>
            <a:r>
              <a:rPr lang="fr-FR" dirty="0">
                <a:latin typeface="Times New Roman"/>
                <a:cs typeface="Times New Roman"/>
              </a:rPr>
              <a:t>5. La marque innove en permanence afin de maintenir son avance sur le marché</a:t>
            </a:r>
          </a:p>
          <a:p>
            <a:pPr marL="0" indent="0" algn="just">
              <a:buNone/>
            </a:pPr>
            <a:r>
              <a:rPr lang="fr-FR" dirty="0">
                <a:latin typeface="Times New Roman"/>
                <a:cs typeface="Times New Roman"/>
              </a:rPr>
              <a:t>6. La Direction marketing a instauré des synergies entre la direction commerciale et la production </a:t>
            </a:r>
          </a:p>
        </p:txBody>
      </p:sp>
      <p:sp>
        <p:nvSpPr>
          <p:cNvPr id="4" name="Titre 1"/>
          <p:cNvSpPr>
            <a:spLocks noGrp="1"/>
          </p:cNvSpPr>
          <p:nvPr>
            <p:ph type="title"/>
          </p:nvPr>
        </p:nvSpPr>
        <p:spPr>
          <a:xfrm>
            <a:off x="471714" y="1371600"/>
            <a:ext cx="8291286" cy="1447800"/>
          </a:xfrm>
        </p:spPr>
        <p:txBody>
          <a:bodyPr/>
          <a:lstStyle/>
          <a:p>
            <a:pPr algn="ctr"/>
            <a:r>
              <a:rPr lang="fr-FR" sz="3200" dirty="0">
                <a:latin typeface="Times New Roman"/>
                <a:cs typeface="Times New Roman"/>
              </a:rPr>
              <a:t>Elaborez une grille d’analyse Marketing</a:t>
            </a:r>
          </a:p>
        </p:txBody>
      </p:sp>
      <p:sp>
        <p:nvSpPr>
          <p:cNvPr id="2" name="Espace réservé du numéro de diapositive 1">
            <a:extLst>
              <a:ext uri="{FF2B5EF4-FFF2-40B4-BE49-F238E27FC236}">
                <a16:creationId xmlns:a16="http://schemas.microsoft.com/office/drawing/2014/main" id="{790DC68F-85E3-1DD2-F36B-B62AA631B859}"/>
              </a:ext>
            </a:extLst>
          </p:cNvPr>
          <p:cNvSpPr>
            <a:spLocks noGrp="1"/>
          </p:cNvSpPr>
          <p:nvPr>
            <p:ph type="sldNum" sz="quarter" idx="12"/>
          </p:nvPr>
        </p:nvSpPr>
        <p:spPr/>
        <p:txBody>
          <a:bodyPr/>
          <a:lstStyle/>
          <a:p>
            <a:fld id="{C3BEC371-4EE0-1B47-9D42-0E37AE35A073}" type="slidenum">
              <a:rPr lang="fr-FR" smtClean="0"/>
              <a:t>49</a:t>
            </a:fld>
            <a:endParaRPr lang="fr-FR" dirty="0"/>
          </a:p>
        </p:txBody>
      </p:sp>
    </p:spTree>
    <p:extLst>
      <p:ext uri="{BB962C8B-B14F-4D97-AF65-F5344CB8AC3E}">
        <p14:creationId xmlns:p14="http://schemas.microsoft.com/office/powerpoint/2010/main" val="1803637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2788" y="647700"/>
            <a:ext cx="7716837" cy="1447800"/>
          </a:xfrm>
        </p:spPr>
        <p:txBody>
          <a:bodyPr/>
          <a:lstStyle/>
          <a:p>
            <a:pPr algn="ctr"/>
            <a:r>
              <a:rPr lang="fr-FR" sz="3600" dirty="0">
                <a:latin typeface="Times New Roman"/>
                <a:cs typeface="Times New Roman"/>
              </a:rPr>
              <a:t>Les fonctions liées à l’audit</a:t>
            </a:r>
          </a:p>
        </p:txBody>
      </p:sp>
      <p:sp>
        <p:nvSpPr>
          <p:cNvPr id="3" name="Espace réservé du contenu 2"/>
          <p:cNvSpPr>
            <a:spLocks noGrp="1"/>
          </p:cNvSpPr>
          <p:nvPr>
            <p:ph idx="1"/>
          </p:nvPr>
        </p:nvSpPr>
        <p:spPr>
          <a:xfrm>
            <a:off x="381001" y="2095499"/>
            <a:ext cx="8581570" cy="4526643"/>
          </a:xfrm>
        </p:spPr>
        <p:txBody>
          <a:bodyPr>
            <a:normAutofit fontScale="92500" lnSpcReduction="20000"/>
          </a:bodyPr>
          <a:lstStyle/>
          <a:p>
            <a:pPr algn="just"/>
            <a:r>
              <a:rPr lang="fr-FR" dirty="0">
                <a:latin typeface="Times New Roman"/>
                <a:cs typeface="Times New Roman"/>
              </a:rPr>
              <a:t>L’audit marketing est par définition un exercice transverse et pluridisciplinaire. Il recouvre toutes les fonctions inhérentes aux: </a:t>
            </a:r>
          </a:p>
          <a:p>
            <a:pPr lvl="2" algn="just">
              <a:buFont typeface="Arial"/>
              <a:buChar char="•"/>
            </a:pPr>
            <a:r>
              <a:rPr lang="fr-FR" dirty="0">
                <a:latin typeface="Times New Roman"/>
                <a:cs typeface="Times New Roman"/>
              </a:rPr>
              <a:t>Marketing;</a:t>
            </a:r>
          </a:p>
          <a:p>
            <a:pPr lvl="2" algn="just">
              <a:buFont typeface="Arial"/>
              <a:buChar char="•"/>
            </a:pPr>
            <a:r>
              <a:rPr lang="fr-FR" dirty="0">
                <a:latin typeface="Times New Roman"/>
                <a:cs typeface="Times New Roman"/>
              </a:rPr>
              <a:t>Commercial;</a:t>
            </a:r>
          </a:p>
          <a:p>
            <a:pPr lvl="2" algn="just">
              <a:buFont typeface="Arial"/>
              <a:buChar char="•"/>
            </a:pPr>
            <a:r>
              <a:rPr lang="fr-FR" dirty="0">
                <a:latin typeface="Times New Roman"/>
                <a:cs typeface="Times New Roman"/>
              </a:rPr>
              <a:t>Relation clients;</a:t>
            </a:r>
          </a:p>
          <a:p>
            <a:pPr lvl="2" algn="just">
              <a:buFont typeface="Arial"/>
              <a:buChar char="•"/>
            </a:pPr>
            <a:r>
              <a:rPr lang="fr-FR" dirty="0">
                <a:latin typeface="Times New Roman"/>
                <a:cs typeface="Times New Roman"/>
              </a:rPr>
              <a:t>Stratégie; </a:t>
            </a:r>
          </a:p>
          <a:p>
            <a:pPr lvl="2" algn="just">
              <a:buFont typeface="Arial"/>
              <a:buChar char="•"/>
            </a:pPr>
            <a:r>
              <a:rPr lang="fr-FR" dirty="0">
                <a:latin typeface="Times New Roman"/>
                <a:cs typeface="Times New Roman"/>
              </a:rPr>
              <a:t>Administration des ventes;</a:t>
            </a:r>
          </a:p>
          <a:p>
            <a:pPr lvl="2" algn="just">
              <a:buFont typeface="Arial"/>
              <a:buChar char="•"/>
            </a:pPr>
            <a:r>
              <a:rPr lang="fr-FR" dirty="0">
                <a:latin typeface="Times New Roman"/>
                <a:cs typeface="Times New Roman"/>
              </a:rPr>
              <a:t>Management </a:t>
            </a:r>
          </a:p>
          <a:p>
            <a:pPr lvl="2" algn="just">
              <a:buFont typeface="Arial"/>
              <a:buChar char="•"/>
            </a:pPr>
            <a:r>
              <a:rPr lang="fr-FR" dirty="0">
                <a:latin typeface="Times New Roman"/>
                <a:cs typeface="Times New Roman"/>
              </a:rPr>
              <a:t>Ressources humaines en interfaces clients. </a:t>
            </a:r>
          </a:p>
          <a:p>
            <a:pPr marL="631825" lvl="2" indent="0" algn="just">
              <a:buNone/>
            </a:pPr>
            <a:endParaRPr lang="fr-FR" dirty="0">
              <a:latin typeface="Times New Roman"/>
              <a:cs typeface="Times New Roman"/>
            </a:endParaRPr>
          </a:p>
          <a:p>
            <a:pPr marL="631825" lvl="2" indent="0" algn="just">
              <a:buNone/>
            </a:pPr>
            <a:r>
              <a:rPr lang="fr-FR" dirty="0">
                <a:latin typeface="Times New Roman"/>
                <a:cs typeface="Times New Roman"/>
              </a:rPr>
              <a:t>Le relation client est centrale dans le cadre de l’audit Marketing puisqu’elle affecte la performance de l’entreprise. </a:t>
            </a:r>
          </a:p>
        </p:txBody>
      </p:sp>
      <p:sp>
        <p:nvSpPr>
          <p:cNvPr id="4" name="Flèche vers le bas 3"/>
          <p:cNvSpPr/>
          <p:nvPr/>
        </p:nvSpPr>
        <p:spPr>
          <a:xfrm>
            <a:off x="4390572" y="5442857"/>
            <a:ext cx="344714" cy="399143"/>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5" name="Espace réservé du numéro de diapositive 4">
            <a:extLst>
              <a:ext uri="{FF2B5EF4-FFF2-40B4-BE49-F238E27FC236}">
                <a16:creationId xmlns:a16="http://schemas.microsoft.com/office/drawing/2014/main" id="{65976E3C-6A1B-EE03-D39D-8307D35BBA56}"/>
              </a:ext>
            </a:extLst>
          </p:cNvPr>
          <p:cNvSpPr>
            <a:spLocks noGrp="1"/>
          </p:cNvSpPr>
          <p:nvPr>
            <p:ph type="sldNum" sz="quarter" idx="12"/>
          </p:nvPr>
        </p:nvSpPr>
        <p:spPr/>
        <p:txBody>
          <a:bodyPr/>
          <a:lstStyle/>
          <a:p>
            <a:fld id="{C3BEC371-4EE0-1B47-9D42-0E37AE35A073}" type="slidenum">
              <a:rPr lang="fr-FR" smtClean="0"/>
              <a:t>5</a:t>
            </a:fld>
            <a:endParaRPr lang="fr-FR" dirty="0"/>
          </a:p>
        </p:txBody>
      </p:sp>
    </p:spTree>
    <p:extLst>
      <p:ext uri="{BB962C8B-B14F-4D97-AF65-F5344CB8AC3E}">
        <p14:creationId xmlns:p14="http://schemas.microsoft.com/office/powerpoint/2010/main" val="2435751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
                                        <p:tgtEl>
                                          <p:spTgt spid="3">
                                            <p:txEl>
                                              <p:pRg st="1" end="1"/>
                                            </p:txEl>
                                          </p:spTgt>
                                        </p:tgtEl>
                                      </p:cBhvr>
                                    </p:animEffect>
                                    <p:anim calcmode="lin" valueType="num">
                                      <p:cBhvr>
                                        <p:cTn id="15"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9" presetID="43" presetClass="entr" presetSubtype="0"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
                                        <p:tgtEl>
                                          <p:spTgt spid="3">
                                            <p:txEl>
                                              <p:pRg st="2" end="2"/>
                                            </p:txEl>
                                          </p:spTgt>
                                        </p:tgtEl>
                                      </p:cBhvr>
                                    </p:animEffect>
                                    <p:anim calcmode="lin" valueType="num">
                                      <p:cBhvr>
                                        <p:cTn id="22"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6" presetID="43" presetClass="entr" presetSubtype="0" fill="hold" grpId="0"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
                                        <p:tgtEl>
                                          <p:spTgt spid="3">
                                            <p:txEl>
                                              <p:pRg st="3" end="3"/>
                                            </p:txEl>
                                          </p:spTgt>
                                        </p:tgtEl>
                                      </p:cBhvr>
                                    </p:animEffect>
                                    <p:anim calcmode="lin" valueType="num">
                                      <p:cBhvr>
                                        <p:cTn id="29"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1"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2"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3" presetID="43" presetClass="entr" presetSubtype="0" fill="hold" grpId="0"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
                                        <p:tgtEl>
                                          <p:spTgt spid="3">
                                            <p:txEl>
                                              <p:pRg st="4" end="4"/>
                                            </p:txEl>
                                          </p:spTgt>
                                        </p:tgtEl>
                                      </p:cBhvr>
                                    </p:animEffect>
                                    <p:anim calcmode="lin" valueType="num">
                                      <p:cBhvr>
                                        <p:cTn id="36"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38"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9"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40" presetID="43" presetClass="entr" presetSubtype="0" fill="hold" grpId="0" nodeType="with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
                                        <p:tgtEl>
                                          <p:spTgt spid="3">
                                            <p:txEl>
                                              <p:pRg st="5" end="5"/>
                                            </p:txEl>
                                          </p:spTgt>
                                        </p:tgtEl>
                                      </p:cBhvr>
                                    </p:animEffect>
                                    <p:anim calcmode="lin" valueType="num">
                                      <p:cBhvr>
                                        <p:cTn id="43"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45"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6"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47" presetID="43" presetClass="entr" presetSubtype="0" fill="hold" grpId="0" nodeType="with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
                                        <p:tgtEl>
                                          <p:spTgt spid="3">
                                            <p:txEl>
                                              <p:pRg st="6" end="6"/>
                                            </p:txEl>
                                          </p:spTgt>
                                        </p:tgtEl>
                                      </p:cBhvr>
                                    </p:animEffect>
                                    <p:anim calcmode="lin" valueType="num">
                                      <p:cBhvr>
                                        <p:cTn id="50" dur="4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400" fill="hold"/>
                                        <p:tgtEl>
                                          <p:spTgt spid="3">
                                            <p:txEl>
                                              <p:pRg st="6" end="6"/>
                                            </p:txEl>
                                          </p:spTgt>
                                        </p:tgtEl>
                                        <p:attrNameLst>
                                          <p:attrName>ppt_y</p:attrName>
                                        </p:attrNameLst>
                                      </p:cBhvr>
                                      <p:tavLst>
                                        <p:tav tm="0">
                                          <p:val>
                                            <p:strVal val="#ppt_y+0.31"/>
                                          </p:val>
                                        </p:tav>
                                        <p:tav tm="100000">
                                          <p:val>
                                            <p:strVal val="#ppt_y+0.31"/>
                                          </p:val>
                                        </p:tav>
                                      </p:tavLst>
                                    </p:anim>
                                    <p:anim calcmode="lin" valueType="num">
                                      <p:cBhvr>
                                        <p:cTn id="52" dur="600" decel="50000" fill="hold">
                                          <p:stCondLst>
                                            <p:cond delay="400"/>
                                          </p:stCondLst>
                                        </p:cTn>
                                        <p:tgtEl>
                                          <p:spTgt spid="3">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3" dur="600" decel="50000" fill="hold">
                                          <p:stCondLst>
                                            <p:cond delay="400"/>
                                          </p:stCondLst>
                                        </p:cTn>
                                        <p:tgtEl>
                                          <p:spTgt spid="3">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54" presetID="43" presetClass="entr" presetSubtype="0" fill="hold" grpId="0" nodeType="with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
                                        <p:tgtEl>
                                          <p:spTgt spid="3">
                                            <p:txEl>
                                              <p:pRg st="7" end="7"/>
                                            </p:txEl>
                                          </p:spTgt>
                                        </p:tgtEl>
                                      </p:cBhvr>
                                    </p:animEffect>
                                    <p:anim calcmode="lin" valueType="num">
                                      <p:cBhvr>
                                        <p:cTn id="57" dur="4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400" fill="hold"/>
                                        <p:tgtEl>
                                          <p:spTgt spid="3">
                                            <p:txEl>
                                              <p:pRg st="7" end="7"/>
                                            </p:txEl>
                                          </p:spTgt>
                                        </p:tgtEl>
                                        <p:attrNameLst>
                                          <p:attrName>ppt_y</p:attrName>
                                        </p:attrNameLst>
                                      </p:cBhvr>
                                      <p:tavLst>
                                        <p:tav tm="0">
                                          <p:val>
                                            <p:strVal val="#ppt_y+0.31"/>
                                          </p:val>
                                        </p:tav>
                                        <p:tav tm="100000">
                                          <p:val>
                                            <p:strVal val="#ppt_y+0.31"/>
                                          </p:val>
                                        </p:tav>
                                      </p:tavLst>
                                    </p:anim>
                                    <p:anim calcmode="lin" valueType="num">
                                      <p:cBhvr>
                                        <p:cTn id="59" dur="600" decel="50000" fill="hold">
                                          <p:stCondLst>
                                            <p:cond delay="400"/>
                                          </p:stCondLst>
                                        </p:cTn>
                                        <p:tgtEl>
                                          <p:spTgt spid="3">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0" dur="600" decel="50000" fill="hold">
                                          <p:stCondLst>
                                            <p:cond delay="400"/>
                                          </p:stCondLst>
                                        </p:cTn>
                                        <p:tgtEl>
                                          <p:spTgt spid="3">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61" presetID="43" presetClass="entr" presetSubtype="0" fill="hold" grpId="0" nodeType="with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100"/>
                                        <p:tgtEl>
                                          <p:spTgt spid="3">
                                            <p:txEl>
                                              <p:pRg st="9" end="9"/>
                                            </p:txEl>
                                          </p:spTgt>
                                        </p:tgtEl>
                                      </p:cBhvr>
                                    </p:animEffect>
                                    <p:anim calcmode="lin" valueType="num">
                                      <p:cBhvr>
                                        <p:cTn id="64" dur="4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5" dur="400" fill="hold"/>
                                        <p:tgtEl>
                                          <p:spTgt spid="3">
                                            <p:txEl>
                                              <p:pRg st="9" end="9"/>
                                            </p:txEl>
                                          </p:spTgt>
                                        </p:tgtEl>
                                        <p:attrNameLst>
                                          <p:attrName>ppt_y</p:attrName>
                                        </p:attrNameLst>
                                      </p:cBhvr>
                                      <p:tavLst>
                                        <p:tav tm="0">
                                          <p:val>
                                            <p:strVal val="#ppt_y+0.31"/>
                                          </p:val>
                                        </p:tav>
                                        <p:tav tm="100000">
                                          <p:val>
                                            <p:strVal val="#ppt_y+0.31"/>
                                          </p:val>
                                        </p:tav>
                                      </p:tavLst>
                                    </p:anim>
                                    <p:anim calcmode="lin" valueType="num">
                                      <p:cBhvr>
                                        <p:cTn id="66" dur="600" decel="50000" fill="hold">
                                          <p:stCondLst>
                                            <p:cond delay="400"/>
                                          </p:stCondLst>
                                        </p:cTn>
                                        <p:tgtEl>
                                          <p:spTgt spid="3">
                                            <p:txEl>
                                              <p:pRg st="9" end="9"/>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7" dur="600" decel="50000" fill="hold">
                                          <p:stCondLst>
                                            <p:cond delay="400"/>
                                          </p:stCondLst>
                                        </p:cTn>
                                        <p:tgtEl>
                                          <p:spTgt spid="3">
                                            <p:txEl>
                                              <p:pRg st="9" end="9"/>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9571" y="2529114"/>
            <a:ext cx="8781143" cy="4201886"/>
          </a:xfrm>
        </p:spPr>
        <p:txBody>
          <a:bodyPr>
            <a:normAutofit fontScale="92500" lnSpcReduction="20000"/>
          </a:bodyPr>
          <a:lstStyle/>
          <a:p>
            <a:pPr algn="just"/>
            <a:r>
              <a:rPr lang="fr-FR" b="1" i="1" u="sng" dirty="0">
                <a:latin typeface="Times New Roman"/>
                <a:cs typeface="Times New Roman"/>
              </a:rPr>
              <a:t>Le Pricing</a:t>
            </a:r>
          </a:p>
          <a:p>
            <a:pPr marL="457200" indent="-457200" algn="just">
              <a:buFont typeface="+mj-lt"/>
              <a:buAutoNum type="arabicPeriod"/>
            </a:pPr>
            <a:r>
              <a:rPr lang="fr-FR" dirty="0">
                <a:latin typeface="Times New Roman"/>
                <a:cs typeface="Times New Roman"/>
              </a:rPr>
              <a:t>La Direction Marketing met en œuvre sa stratégie de pricing en fonction des segments ciblés, de l’évolution de la demande, de ses marges, du coût de revient et du positionnement Prix des concurrents.  </a:t>
            </a:r>
          </a:p>
          <a:p>
            <a:pPr marL="457200" indent="-457200" algn="just">
              <a:buFont typeface="+mj-lt"/>
              <a:buAutoNum type="arabicPeriod"/>
            </a:pPr>
            <a:r>
              <a:rPr lang="fr-FR" dirty="0">
                <a:latin typeface="Times New Roman"/>
                <a:cs typeface="Times New Roman"/>
              </a:rPr>
              <a:t>La direction Marketing calcule le seuil de rentabilité pour chaque </a:t>
            </a:r>
          </a:p>
          <a:p>
            <a:pPr marL="457200" indent="-457200" algn="just">
              <a:buFont typeface="+mj-lt"/>
              <a:buAutoNum type="arabicPeriod"/>
            </a:pPr>
            <a:r>
              <a:rPr lang="fr-FR" dirty="0">
                <a:latin typeface="Times New Roman"/>
                <a:cs typeface="Times New Roman"/>
              </a:rPr>
              <a:t>La direction Marketing élabore sa stratégie de prix afin de réaliser ses objectifs </a:t>
            </a:r>
          </a:p>
          <a:p>
            <a:pPr marL="457200" indent="-457200" algn="just">
              <a:buFont typeface="+mj-lt"/>
              <a:buAutoNum type="arabicPeriod"/>
            </a:pPr>
            <a:r>
              <a:rPr lang="fr-FR" dirty="0">
                <a:latin typeface="Times New Roman"/>
                <a:cs typeface="Times New Roman"/>
              </a:rPr>
              <a:t>La direction Marketing veille à l’efficacité de ses contrats </a:t>
            </a:r>
          </a:p>
          <a:p>
            <a:pPr marL="457200" indent="-457200" algn="just">
              <a:buFont typeface="+mj-lt"/>
              <a:buAutoNum type="arabicPeriod"/>
            </a:pPr>
            <a:r>
              <a:rPr lang="fr-FR" dirty="0">
                <a:latin typeface="Times New Roman"/>
                <a:cs typeface="Times New Roman"/>
              </a:rPr>
              <a:t>La Direction Marketing remet à jour régulièrement le pricing de ses produits et s’assure de la plus-value apportée par les produit aux clients. </a:t>
            </a:r>
          </a:p>
        </p:txBody>
      </p:sp>
      <p:sp>
        <p:nvSpPr>
          <p:cNvPr id="4" name="Titre 1"/>
          <p:cNvSpPr>
            <a:spLocks noGrp="1"/>
          </p:cNvSpPr>
          <p:nvPr>
            <p:ph type="title"/>
          </p:nvPr>
        </p:nvSpPr>
        <p:spPr>
          <a:xfrm>
            <a:off x="344714" y="1081314"/>
            <a:ext cx="8291286" cy="1447800"/>
          </a:xfrm>
        </p:spPr>
        <p:txBody>
          <a:bodyPr/>
          <a:lstStyle/>
          <a:p>
            <a:pPr algn="ctr"/>
            <a:r>
              <a:rPr lang="fr-FR" sz="3200" dirty="0">
                <a:latin typeface="Times New Roman"/>
                <a:cs typeface="Times New Roman"/>
              </a:rPr>
              <a:t>Elaborez une grille d’analyse Marketing</a:t>
            </a:r>
          </a:p>
        </p:txBody>
      </p:sp>
      <p:sp>
        <p:nvSpPr>
          <p:cNvPr id="2" name="Espace réservé du numéro de diapositive 1">
            <a:extLst>
              <a:ext uri="{FF2B5EF4-FFF2-40B4-BE49-F238E27FC236}">
                <a16:creationId xmlns:a16="http://schemas.microsoft.com/office/drawing/2014/main" id="{73ACA2A7-EF14-6456-D729-EA84509AC9E3}"/>
              </a:ext>
            </a:extLst>
          </p:cNvPr>
          <p:cNvSpPr>
            <a:spLocks noGrp="1"/>
          </p:cNvSpPr>
          <p:nvPr>
            <p:ph type="sldNum" sz="quarter" idx="12"/>
          </p:nvPr>
        </p:nvSpPr>
        <p:spPr/>
        <p:txBody>
          <a:bodyPr/>
          <a:lstStyle/>
          <a:p>
            <a:fld id="{C3BEC371-4EE0-1B47-9D42-0E37AE35A073}" type="slidenum">
              <a:rPr lang="fr-FR" smtClean="0"/>
              <a:t>50</a:t>
            </a:fld>
            <a:endParaRPr lang="fr-FR" dirty="0"/>
          </a:p>
        </p:txBody>
      </p:sp>
    </p:spTree>
    <p:extLst>
      <p:ext uri="{BB962C8B-B14F-4D97-AF65-F5344CB8AC3E}">
        <p14:creationId xmlns:p14="http://schemas.microsoft.com/office/powerpoint/2010/main" val="1803637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44714" y="2492829"/>
            <a:ext cx="8418286" cy="4365171"/>
          </a:xfrm>
        </p:spPr>
        <p:txBody>
          <a:bodyPr>
            <a:normAutofit/>
          </a:bodyPr>
          <a:lstStyle/>
          <a:p>
            <a:pPr algn="just"/>
            <a:r>
              <a:rPr lang="fr-FR" b="1" i="1" u="sng" dirty="0">
                <a:latin typeface="Times New Roman"/>
                <a:cs typeface="Times New Roman"/>
              </a:rPr>
              <a:t>La communication </a:t>
            </a:r>
          </a:p>
          <a:p>
            <a:pPr marL="457200" indent="-457200" algn="just">
              <a:buFont typeface="+mj-lt"/>
              <a:buAutoNum type="arabicPeriod"/>
            </a:pPr>
            <a:r>
              <a:rPr lang="fr-FR" dirty="0">
                <a:latin typeface="Times New Roman"/>
                <a:cs typeface="Times New Roman"/>
              </a:rPr>
              <a:t>La Direction Marketing élabore le budget de communication La Direction Marketing élabore sa stratégie de communication </a:t>
            </a:r>
          </a:p>
          <a:p>
            <a:pPr marL="457200" indent="-457200" algn="just">
              <a:buFont typeface="+mj-lt"/>
              <a:buAutoNum type="arabicPeriod"/>
            </a:pPr>
            <a:r>
              <a:rPr lang="fr-FR" dirty="0">
                <a:latin typeface="Times New Roman"/>
                <a:cs typeface="Times New Roman"/>
              </a:rPr>
              <a:t>La direction Marketing oriente la communication pour renforcer l’image de marque auprès des clients </a:t>
            </a:r>
          </a:p>
          <a:p>
            <a:pPr marL="457200" indent="-457200" algn="just">
              <a:buFont typeface="+mj-lt"/>
              <a:buAutoNum type="arabicPeriod"/>
            </a:pPr>
            <a:r>
              <a:rPr lang="fr-FR" dirty="0">
                <a:latin typeface="Times New Roman"/>
                <a:cs typeface="Times New Roman"/>
              </a:rPr>
              <a:t>La direction Marketing met en œuvre des outils afin d’évaluer son plan de communication et son impact sur les résultats commerciaux ou les performances globales.  </a:t>
            </a:r>
          </a:p>
        </p:txBody>
      </p:sp>
      <p:sp>
        <p:nvSpPr>
          <p:cNvPr id="4" name="Titre 1"/>
          <p:cNvSpPr>
            <a:spLocks noGrp="1"/>
          </p:cNvSpPr>
          <p:nvPr>
            <p:ph type="title"/>
          </p:nvPr>
        </p:nvSpPr>
        <p:spPr>
          <a:xfrm>
            <a:off x="471714" y="1045029"/>
            <a:ext cx="8291286" cy="1447800"/>
          </a:xfrm>
        </p:spPr>
        <p:txBody>
          <a:bodyPr/>
          <a:lstStyle/>
          <a:p>
            <a:pPr algn="ctr"/>
            <a:r>
              <a:rPr lang="fr-FR" sz="3200" dirty="0">
                <a:latin typeface="Times New Roman"/>
                <a:cs typeface="Times New Roman"/>
              </a:rPr>
              <a:t>Elaborez une grille d’analyse Marketing</a:t>
            </a:r>
          </a:p>
        </p:txBody>
      </p:sp>
      <p:sp>
        <p:nvSpPr>
          <p:cNvPr id="2" name="Espace réservé du numéro de diapositive 1">
            <a:extLst>
              <a:ext uri="{FF2B5EF4-FFF2-40B4-BE49-F238E27FC236}">
                <a16:creationId xmlns:a16="http://schemas.microsoft.com/office/drawing/2014/main" id="{9C8DB660-12F1-4108-2EA9-D9E67231EFB3}"/>
              </a:ext>
            </a:extLst>
          </p:cNvPr>
          <p:cNvSpPr>
            <a:spLocks noGrp="1"/>
          </p:cNvSpPr>
          <p:nvPr>
            <p:ph type="sldNum" sz="quarter" idx="12"/>
          </p:nvPr>
        </p:nvSpPr>
        <p:spPr/>
        <p:txBody>
          <a:bodyPr/>
          <a:lstStyle/>
          <a:p>
            <a:fld id="{C3BEC371-4EE0-1B47-9D42-0E37AE35A073}" type="slidenum">
              <a:rPr lang="fr-FR" smtClean="0"/>
              <a:t>51</a:t>
            </a:fld>
            <a:endParaRPr lang="fr-FR" dirty="0"/>
          </a:p>
        </p:txBody>
      </p:sp>
    </p:spTree>
    <p:extLst>
      <p:ext uri="{BB962C8B-B14F-4D97-AF65-F5344CB8AC3E}">
        <p14:creationId xmlns:p14="http://schemas.microsoft.com/office/powerpoint/2010/main" val="3013579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71714" y="2510971"/>
            <a:ext cx="8454572" cy="4201885"/>
          </a:xfrm>
        </p:spPr>
        <p:txBody>
          <a:bodyPr>
            <a:normAutofit lnSpcReduction="10000"/>
          </a:bodyPr>
          <a:lstStyle/>
          <a:p>
            <a:pPr algn="just"/>
            <a:r>
              <a:rPr lang="fr-FR" b="1" i="1" u="sng" dirty="0">
                <a:latin typeface="Times New Roman"/>
                <a:cs typeface="Times New Roman"/>
              </a:rPr>
              <a:t>La distribution</a:t>
            </a:r>
          </a:p>
          <a:p>
            <a:pPr marL="457200" indent="-457200" algn="just">
              <a:buFont typeface="+mj-lt"/>
              <a:buAutoNum type="arabicPeriod"/>
            </a:pPr>
            <a:r>
              <a:rPr lang="fr-FR" dirty="0">
                <a:latin typeface="Times New Roman"/>
                <a:cs typeface="Times New Roman"/>
              </a:rPr>
              <a:t>La  Direction Marketing élabore la stratégie de distribution en fonction du secteur d’activité, des objectifs marketing, des coûts de distribution. </a:t>
            </a:r>
          </a:p>
          <a:p>
            <a:pPr marL="457200" indent="-457200" algn="just">
              <a:buFont typeface="+mj-lt"/>
              <a:buAutoNum type="arabicPeriod"/>
            </a:pPr>
            <a:r>
              <a:rPr lang="fr-FR" dirty="0">
                <a:latin typeface="Times New Roman"/>
                <a:cs typeface="Times New Roman"/>
              </a:rPr>
              <a:t>La Direction Marketing sélectionne les distributeurs </a:t>
            </a:r>
          </a:p>
          <a:p>
            <a:pPr marL="457200" indent="-457200" algn="just">
              <a:buFont typeface="+mj-lt"/>
              <a:buAutoNum type="arabicPeriod"/>
            </a:pPr>
            <a:r>
              <a:rPr lang="fr-FR" dirty="0">
                <a:latin typeface="Times New Roman"/>
                <a:cs typeface="Times New Roman"/>
              </a:rPr>
              <a:t>La Direction Marketing examine régulièrement la rentabilité des distributeurs et cherche à optimiser les ventes </a:t>
            </a:r>
          </a:p>
          <a:p>
            <a:pPr marL="457200" indent="-457200" algn="just">
              <a:buFont typeface="+mj-lt"/>
              <a:buAutoNum type="arabicPeriod"/>
            </a:pPr>
            <a:r>
              <a:rPr lang="fr-FR" dirty="0">
                <a:latin typeface="Times New Roman"/>
                <a:cs typeface="Times New Roman"/>
              </a:rPr>
              <a:t>La direction Marketing gère et contrôle en continu le réseau de distribution, aide les distributeurs et évalue leur satisfaction. </a:t>
            </a:r>
          </a:p>
        </p:txBody>
      </p:sp>
      <p:sp>
        <p:nvSpPr>
          <p:cNvPr id="4" name="Titre 1"/>
          <p:cNvSpPr>
            <a:spLocks noGrp="1"/>
          </p:cNvSpPr>
          <p:nvPr>
            <p:ph type="title"/>
          </p:nvPr>
        </p:nvSpPr>
        <p:spPr>
          <a:xfrm>
            <a:off x="471714" y="1063172"/>
            <a:ext cx="8291286" cy="1447800"/>
          </a:xfrm>
        </p:spPr>
        <p:txBody>
          <a:bodyPr/>
          <a:lstStyle/>
          <a:p>
            <a:pPr algn="ctr"/>
            <a:r>
              <a:rPr lang="fr-FR" sz="3200" dirty="0">
                <a:latin typeface="Times New Roman"/>
                <a:cs typeface="Times New Roman"/>
              </a:rPr>
              <a:t>Elaborez une grille d’analyse Marketing</a:t>
            </a:r>
          </a:p>
        </p:txBody>
      </p:sp>
      <p:sp>
        <p:nvSpPr>
          <p:cNvPr id="2" name="Espace réservé du numéro de diapositive 1">
            <a:extLst>
              <a:ext uri="{FF2B5EF4-FFF2-40B4-BE49-F238E27FC236}">
                <a16:creationId xmlns:a16="http://schemas.microsoft.com/office/drawing/2014/main" id="{29240DEA-A1B3-BC63-5F31-01AD07CB6371}"/>
              </a:ext>
            </a:extLst>
          </p:cNvPr>
          <p:cNvSpPr>
            <a:spLocks noGrp="1"/>
          </p:cNvSpPr>
          <p:nvPr>
            <p:ph type="sldNum" sz="quarter" idx="12"/>
          </p:nvPr>
        </p:nvSpPr>
        <p:spPr/>
        <p:txBody>
          <a:bodyPr/>
          <a:lstStyle/>
          <a:p>
            <a:fld id="{C3BEC371-4EE0-1B47-9D42-0E37AE35A073}" type="slidenum">
              <a:rPr lang="fr-FR" smtClean="0"/>
              <a:t>52</a:t>
            </a:fld>
            <a:endParaRPr lang="fr-FR" dirty="0"/>
          </a:p>
        </p:txBody>
      </p:sp>
    </p:spTree>
    <p:extLst>
      <p:ext uri="{BB962C8B-B14F-4D97-AF65-F5344CB8AC3E}">
        <p14:creationId xmlns:p14="http://schemas.microsoft.com/office/powerpoint/2010/main" val="3013579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fade">
                                      <p:cBhvr>
                                        <p:cTn id="43" dur="100"/>
                                        <p:tgtEl>
                                          <p:spTgt spid="3">
                                            <p:txEl>
                                              <p:pRg st="4" end="4"/>
                                            </p:txEl>
                                          </p:spTgt>
                                        </p:tgtEl>
                                      </p:cBhvr>
                                    </p:animEffect>
                                    <p:anim calcmode="lin" valueType="num">
                                      <p:cBhvr>
                                        <p:cTn id="44"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6571" y="2427247"/>
            <a:ext cx="8617857" cy="4295367"/>
          </a:xfrm>
        </p:spPr>
        <p:txBody>
          <a:bodyPr>
            <a:normAutofit fontScale="85000" lnSpcReduction="10000"/>
          </a:bodyPr>
          <a:lstStyle/>
          <a:p>
            <a:pPr algn="just"/>
            <a:r>
              <a:rPr lang="fr-FR" b="1" i="1" u="sng" dirty="0">
                <a:latin typeface="Times New Roman"/>
                <a:cs typeface="Times New Roman"/>
              </a:rPr>
              <a:t>La force de vente</a:t>
            </a:r>
          </a:p>
          <a:p>
            <a:pPr marL="457200" indent="-457200" algn="just">
              <a:buFont typeface="+mj-lt"/>
              <a:buAutoNum type="arabicPeriod"/>
            </a:pPr>
            <a:r>
              <a:rPr lang="fr-FR" dirty="0">
                <a:latin typeface="Times New Roman"/>
                <a:cs typeface="Times New Roman"/>
              </a:rPr>
              <a:t>La Direction Marketing est impliquée dans le recrutement, la motivation, l’évaluation des équipes de vente ou des personnes en interface clients. </a:t>
            </a:r>
          </a:p>
          <a:p>
            <a:pPr marL="457200" indent="-457200" algn="just">
              <a:buFont typeface="+mj-lt"/>
              <a:buAutoNum type="arabicPeriod"/>
            </a:pPr>
            <a:r>
              <a:rPr lang="fr-FR" dirty="0">
                <a:latin typeface="Times New Roman"/>
                <a:cs typeface="Times New Roman"/>
              </a:rPr>
              <a:t>La direction Marketing est impliquée dans la formation des équipes commerciales </a:t>
            </a:r>
          </a:p>
          <a:p>
            <a:pPr marL="457200" indent="-457200" algn="just">
              <a:buFont typeface="+mj-lt"/>
              <a:buAutoNum type="arabicPeriod"/>
            </a:pPr>
            <a:r>
              <a:rPr lang="fr-FR" dirty="0">
                <a:latin typeface="Times New Roman"/>
                <a:cs typeface="Times New Roman"/>
              </a:rPr>
              <a:t>La direction Marketing élabore des outils d’aide à la vente pour booster les performances des commerciaux.</a:t>
            </a:r>
          </a:p>
          <a:p>
            <a:pPr marL="457200" indent="-457200" algn="just">
              <a:buFont typeface="+mj-lt"/>
              <a:buAutoNum type="arabicPeriod"/>
            </a:pPr>
            <a:r>
              <a:rPr lang="fr-FR" dirty="0">
                <a:latin typeface="Times New Roman"/>
                <a:cs typeface="Times New Roman"/>
              </a:rPr>
              <a:t>La direction Marketing met en œuvre une politique de rémunération équitable et motivante, avec des incentives, des éléments de rémunération variables, des primes, et ce en fonction du volume de ventes et de la  marge bénéficiaire. </a:t>
            </a:r>
          </a:p>
        </p:txBody>
      </p:sp>
      <p:sp>
        <p:nvSpPr>
          <p:cNvPr id="4" name="Titre 1"/>
          <p:cNvSpPr>
            <a:spLocks noGrp="1"/>
          </p:cNvSpPr>
          <p:nvPr>
            <p:ph type="title"/>
          </p:nvPr>
        </p:nvSpPr>
        <p:spPr>
          <a:xfrm>
            <a:off x="471714" y="979447"/>
            <a:ext cx="8291286" cy="1447800"/>
          </a:xfrm>
        </p:spPr>
        <p:txBody>
          <a:bodyPr/>
          <a:lstStyle/>
          <a:p>
            <a:pPr algn="ctr"/>
            <a:r>
              <a:rPr lang="fr-FR" sz="3200" dirty="0">
                <a:latin typeface="Times New Roman"/>
                <a:cs typeface="Times New Roman"/>
              </a:rPr>
              <a:t>Elaborez une grille d’analyse Marketing</a:t>
            </a:r>
          </a:p>
        </p:txBody>
      </p:sp>
      <p:sp>
        <p:nvSpPr>
          <p:cNvPr id="2" name="Espace réservé du numéro de diapositive 1">
            <a:extLst>
              <a:ext uri="{FF2B5EF4-FFF2-40B4-BE49-F238E27FC236}">
                <a16:creationId xmlns:a16="http://schemas.microsoft.com/office/drawing/2014/main" id="{A7E571D5-0404-CF27-110B-7B82911FF2AB}"/>
              </a:ext>
            </a:extLst>
          </p:cNvPr>
          <p:cNvSpPr>
            <a:spLocks noGrp="1"/>
          </p:cNvSpPr>
          <p:nvPr>
            <p:ph type="sldNum" sz="quarter" idx="12"/>
          </p:nvPr>
        </p:nvSpPr>
        <p:spPr/>
        <p:txBody>
          <a:bodyPr/>
          <a:lstStyle/>
          <a:p>
            <a:fld id="{C3BEC371-4EE0-1B47-9D42-0E37AE35A073}" type="slidenum">
              <a:rPr lang="fr-FR" smtClean="0"/>
              <a:t>53</a:t>
            </a:fld>
            <a:endParaRPr lang="fr-FR" dirty="0"/>
          </a:p>
        </p:txBody>
      </p:sp>
    </p:spTree>
    <p:extLst>
      <p:ext uri="{BB962C8B-B14F-4D97-AF65-F5344CB8AC3E}">
        <p14:creationId xmlns:p14="http://schemas.microsoft.com/office/powerpoint/2010/main" val="3013579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fade">
                                      <p:cBhvr>
                                        <p:cTn id="43" dur="100"/>
                                        <p:tgtEl>
                                          <p:spTgt spid="3">
                                            <p:txEl>
                                              <p:pRg st="4" end="4"/>
                                            </p:txEl>
                                          </p:spTgt>
                                        </p:tgtEl>
                                      </p:cBhvr>
                                    </p:animEffect>
                                    <p:anim calcmode="lin" valueType="num">
                                      <p:cBhvr>
                                        <p:cTn id="44"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90287" y="3012142"/>
            <a:ext cx="8654142" cy="3388658"/>
          </a:xfrm>
        </p:spPr>
        <p:txBody>
          <a:bodyPr/>
          <a:lstStyle/>
          <a:p>
            <a:pPr marL="0" indent="0" algn="just">
              <a:buNone/>
            </a:pPr>
            <a:r>
              <a:rPr lang="fr-FR" dirty="0">
                <a:latin typeface="Times New Roman"/>
                <a:cs typeface="Times New Roman"/>
              </a:rPr>
              <a:t>5. La Direction Marketing gère la force de vente et répartit  les zones commerciales en fonction du potentiel de vente et de la stratégie de marketing de l’entreprise. </a:t>
            </a:r>
          </a:p>
          <a:p>
            <a:pPr marL="0" indent="0" algn="just">
              <a:buNone/>
            </a:pPr>
            <a:r>
              <a:rPr lang="fr-FR" dirty="0">
                <a:latin typeface="Times New Roman"/>
                <a:cs typeface="Times New Roman"/>
              </a:rPr>
              <a:t>6. La Direction Marketing met en œuvre des opérations de soutien aux équipes  commerciales avec notamment des compagnes de mailings, d’emailings, de télémarketing, ou encore un service après-vente. </a:t>
            </a:r>
          </a:p>
        </p:txBody>
      </p:sp>
      <p:sp>
        <p:nvSpPr>
          <p:cNvPr id="4" name="Titre 1"/>
          <p:cNvSpPr>
            <a:spLocks noGrp="1"/>
          </p:cNvSpPr>
          <p:nvPr>
            <p:ph type="title"/>
          </p:nvPr>
        </p:nvSpPr>
        <p:spPr>
          <a:xfrm>
            <a:off x="471714" y="1371600"/>
            <a:ext cx="8291286" cy="1447800"/>
          </a:xfrm>
        </p:spPr>
        <p:txBody>
          <a:bodyPr/>
          <a:lstStyle/>
          <a:p>
            <a:pPr algn="ctr"/>
            <a:r>
              <a:rPr lang="fr-FR" sz="3200" dirty="0">
                <a:latin typeface="Times New Roman"/>
                <a:cs typeface="Times New Roman"/>
              </a:rPr>
              <a:t>Elaborez une grille d’analyse Marketing</a:t>
            </a:r>
          </a:p>
        </p:txBody>
      </p:sp>
      <p:sp>
        <p:nvSpPr>
          <p:cNvPr id="2" name="Espace réservé du numéro de diapositive 1">
            <a:extLst>
              <a:ext uri="{FF2B5EF4-FFF2-40B4-BE49-F238E27FC236}">
                <a16:creationId xmlns:a16="http://schemas.microsoft.com/office/drawing/2014/main" id="{32F8B8EB-3606-AA50-B4E1-45706332E7E9}"/>
              </a:ext>
            </a:extLst>
          </p:cNvPr>
          <p:cNvSpPr>
            <a:spLocks noGrp="1"/>
          </p:cNvSpPr>
          <p:nvPr>
            <p:ph type="sldNum" sz="quarter" idx="12"/>
          </p:nvPr>
        </p:nvSpPr>
        <p:spPr/>
        <p:txBody>
          <a:bodyPr/>
          <a:lstStyle/>
          <a:p>
            <a:fld id="{C3BEC371-4EE0-1B47-9D42-0E37AE35A073}" type="slidenum">
              <a:rPr lang="fr-FR" smtClean="0"/>
              <a:t>54</a:t>
            </a:fld>
            <a:endParaRPr lang="fr-FR" dirty="0"/>
          </a:p>
        </p:txBody>
      </p:sp>
    </p:spTree>
    <p:extLst>
      <p:ext uri="{BB962C8B-B14F-4D97-AF65-F5344CB8AC3E}">
        <p14:creationId xmlns:p14="http://schemas.microsoft.com/office/powerpoint/2010/main" val="3013579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1429" y="2558143"/>
            <a:ext cx="8762999" cy="4064000"/>
          </a:xfrm>
        </p:spPr>
        <p:txBody>
          <a:bodyPr>
            <a:normAutofit fontScale="85000" lnSpcReduction="10000"/>
          </a:bodyPr>
          <a:lstStyle/>
          <a:p>
            <a:pPr algn="just"/>
            <a:r>
              <a:rPr lang="fr-FR" b="1" i="1" u="sng" dirty="0">
                <a:latin typeface="Times New Roman"/>
                <a:cs typeface="Times New Roman"/>
              </a:rPr>
              <a:t>La relation clients </a:t>
            </a:r>
          </a:p>
          <a:p>
            <a:pPr marL="457200" indent="-457200" algn="just">
              <a:buFont typeface="+mj-lt"/>
              <a:buAutoNum type="arabicPeriod"/>
            </a:pPr>
            <a:r>
              <a:rPr lang="fr-FR" dirty="0">
                <a:latin typeface="Times New Roman"/>
                <a:cs typeface="Times New Roman"/>
              </a:rPr>
              <a:t>La Direction Marketing élabore la stratégie de Relation clients, le partage avec toutes les équipes et évalue périodiquement par des baromètres ou sondages son efficacité et la satisfaction clients. </a:t>
            </a:r>
          </a:p>
          <a:p>
            <a:pPr marL="457200" indent="-457200" algn="just">
              <a:buFont typeface="+mj-lt"/>
              <a:buAutoNum type="arabicPeriod"/>
            </a:pPr>
            <a:r>
              <a:rPr lang="fr-FR" dirty="0">
                <a:latin typeface="Times New Roman"/>
                <a:cs typeface="Times New Roman"/>
              </a:rPr>
              <a:t>La direction Marketing veille à une gestion optimale des plaintes, des réclamations et sollicitations des clients. La prise en charge des réclamations Clients est faite le plus possible en temps réel. La satisfaction clients est évaluée tout au long du cycle de la relation clients. </a:t>
            </a:r>
          </a:p>
          <a:p>
            <a:pPr marL="457200" indent="-457200" algn="just">
              <a:buFont typeface="+mj-lt"/>
              <a:buAutoNum type="arabicPeriod"/>
            </a:pPr>
            <a:r>
              <a:rPr lang="fr-FR" dirty="0">
                <a:latin typeface="Times New Roman"/>
                <a:cs typeface="Times New Roman"/>
              </a:rPr>
              <a:t>La direction Marketing met en place des outils de contrôle et de suivi de la qualité de ses produits et services, elle élabore des mesures d’amélioration dans le but développer la satisfaction et la fidélité clients. </a:t>
            </a:r>
          </a:p>
        </p:txBody>
      </p:sp>
      <p:sp>
        <p:nvSpPr>
          <p:cNvPr id="4" name="Titre 1"/>
          <p:cNvSpPr>
            <a:spLocks noGrp="1"/>
          </p:cNvSpPr>
          <p:nvPr>
            <p:ph type="title"/>
          </p:nvPr>
        </p:nvSpPr>
        <p:spPr>
          <a:xfrm>
            <a:off x="471714" y="1157514"/>
            <a:ext cx="8291286" cy="1447800"/>
          </a:xfrm>
        </p:spPr>
        <p:txBody>
          <a:bodyPr/>
          <a:lstStyle/>
          <a:p>
            <a:pPr algn="ctr"/>
            <a:r>
              <a:rPr lang="fr-FR" sz="3200" dirty="0">
                <a:latin typeface="Times New Roman"/>
                <a:cs typeface="Times New Roman"/>
              </a:rPr>
              <a:t>Elaborez une grille d’analyse Marketing</a:t>
            </a:r>
          </a:p>
        </p:txBody>
      </p:sp>
      <p:sp>
        <p:nvSpPr>
          <p:cNvPr id="2" name="Espace réservé du numéro de diapositive 1">
            <a:extLst>
              <a:ext uri="{FF2B5EF4-FFF2-40B4-BE49-F238E27FC236}">
                <a16:creationId xmlns:a16="http://schemas.microsoft.com/office/drawing/2014/main" id="{A1B8B1B7-A1EA-2C64-5B64-554A195E0A5A}"/>
              </a:ext>
            </a:extLst>
          </p:cNvPr>
          <p:cNvSpPr>
            <a:spLocks noGrp="1"/>
          </p:cNvSpPr>
          <p:nvPr>
            <p:ph type="sldNum" sz="quarter" idx="12"/>
          </p:nvPr>
        </p:nvSpPr>
        <p:spPr/>
        <p:txBody>
          <a:bodyPr/>
          <a:lstStyle/>
          <a:p>
            <a:fld id="{C3BEC371-4EE0-1B47-9D42-0E37AE35A073}" type="slidenum">
              <a:rPr lang="fr-FR" smtClean="0"/>
              <a:t>55</a:t>
            </a:fld>
            <a:endParaRPr lang="fr-FR" dirty="0"/>
          </a:p>
        </p:txBody>
      </p:sp>
    </p:spTree>
    <p:extLst>
      <p:ext uri="{BB962C8B-B14F-4D97-AF65-F5344CB8AC3E}">
        <p14:creationId xmlns:p14="http://schemas.microsoft.com/office/powerpoint/2010/main" val="3513573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9571" y="2068286"/>
            <a:ext cx="8781143" cy="4789713"/>
          </a:xfrm>
        </p:spPr>
        <p:txBody>
          <a:bodyPr>
            <a:normAutofit lnSpcReduction="10000"/>
          </a:bodyPr>
          <a:lstStyle/>
          <a:p>
            <a:pPr algn="just"/>
            <a:r>
              <a:rPr lang="fr-FR" b="1" i="1" u="sng" dirty="0">
                <a:latin typeface="Times New Roman"/>
                <a:cs typeface="Times New Roman"/>
              </a:rPr>
              <a:t>Les résultats de l’entreprise </a:t>
            </a:r>
          </a:p>
          <a:p>
            <a:pPr marL="746125" lvl="1" indent="-457200" algn="just">
              <a:buFont typeface="+mj-lt"/>
              <a:buAutoNum type="arabicPeriod"/>
            </a:pPr>
            <a:r>
              <a:rPr lang="fr-FR" dirty="0">
                <a:latin typeface="Times New Roman"/>
                <a:cs typeface="Times New Roman"/>
              </a:rPr>
              <a:t>L’entreprise a connu un accroissement conséquent de ses ventes lors des trois dernières années. </a:t>
            </a:r>
          </a:p>
          <a:p>
            <a:pPr marL="746125" lvl="1" indent="-457200" algn="just">
              <a:buFont typeface="+mj-lt"/>
              <a:buAutoNum type="arabicPeriod"/>
            </a:pPr>
            <a:r>
              <a:rPr lang="fr-FR" dirty="0">
                <a:latin typeface="Times New Roman"/>
                <a:cs typeface="Times New Roman"/>
              </a:rPr>
              <a:t>L’entreprise a enregistré une rentabilité en hausse lors des trois dernières années </a:t>
            </a:r>
          </a:p>
          <a:p>
            <a:pPr marL="746125" lvl="1" indent="-457200" algn="just">
              <a:buFont typeface="+mj-lt"/>
              <a:buAutoNum type="arabicPeriod"/>
            </a:pPr>
            <a:r>
              <a:rPr lang="fr-FR" dirty="0">
                <a:latin typeface="Times New Roman"/>
                <a:cs typeface="Times New Roman"/>
              </a:rPr>
              <a:t>L’entreprise a développé ses parts de marché sur les principaux segments visés </a:t>
            </a:r>
          </a:p>
          <a:p>
            <a:pPr marL="746125" lvl="1" indent="-457200" algn="just">
              <a:buFont typeface="+mj-lt"/>
              <a:buAutoNum type="arabicPeriod"/>
            </a:pPr>
            <a:r>
              <a:rPr lang="fr-FR" dirty="0">
                <a:latin typeface="Times New Roman"/>
                <a:cs typeface="Times New Roman"/>
              </a:rPr>
              <a:t>L’entreprise a développé le panier moyen des clients (Volume d’achat)</a:t>
            </a:r>
          </a:p>
          <a:p>
            <a:pPr marL="746125" lvl="1" indent="-457200" algn="just">
              <a:buFont typeface="+mj-lt"/>
              <a:buAutoNum type="arabicPeriod"/>
            </a:pPr>
            <a:r>
              <a:rPr lang="fr-FR" dirty="0">
                <a:latin typeface="Times New Roman"/>
                <a:cs typeface="Times New Roman"/>
              </a:rPr>
              <a:t>L’entreprise a développé avec succès la conquête clients </a:t>
            </a:r>
          </a:p>
          <a:p>
            <a:pPr marL="746125" lvl="1" indent="-457200" algn="just">
              <a:buFont typeface="+mj-lt"/>
              <a:buAutoNum type="arabicPeriod"/>
            </a:pPr>
            <a:r>
              <a:rPr lang="fr-FR" dirty="0">
                <a:latin typeface="Times New Roman"/>
                <a:cs typeface="Times New Roman"/>
              </a:rPr>
              <a:t>L’entreprise a amélioré le taux de satisfaction des clients</a:t>
            </a:r>
          </a:p>
          <a:p>
            <a:pPr marL="746125" lvl="1" indent="-457200" algn="just">
              <a:buFont typeface="+mj-lt"/>
              <a:buAutoNum type="arabicPeriod"/>
            </a:pPr>
            <a:r>
              <a:rPr lang="fr-FR" dirty="0">
                <a:latin typeface="Times New Roman"/>
                <a:cs typeface="Times New Roman"/>
              </a:rPr>
              <a:t>L’entreprise a optimisé  sa performance par rapport aux concurrents </a:t>
            </a:r>
          </a:p>
        </p:txBody>
      </p:sp>
      <p:sp>
        <p:nvSpPr>
          <p:cNvPr id="4" name="Titre 1"/>
          <p:cNvSpPr>
            <a:spLocks noGrp="1"/>
          </p:cNvSpPr>
          <p:nvPr>
            <p:ph type="title"/>
          </p:nvPr>
        </p:nvSpPr>
        <p:spPr>
          <a:xfrm>
            <a:off x="199571" y="705757"/>
            <a:ext cx="8291286" cy="1447800"/>
          </a:xfrm>
        </p:spPr>
        <p:txBody>
          <a:bodyPr/>
          <a:lstStyle/>
          <a:p>
            <a:pPr algn="ctr"/>
            <a:r>
              <a:rPr lang="fr-FR" sz="3200" dirty="0">
                <a:latin typeface="Times New Roman"/>
                <a:cs typeface="Times New Roman"/>
              </a:rPr>
              <a:t>Elaborez une grille d’analyse Marketing</a:t>
            </a:r>
          </a:p>
        </p:txBody>
      </p:sp>
      <p:sp>
        <p:nvSpPr>
          <p:cNvPr id="2" name="Espace réservé du numéro de diapositive 1">
            <a:extLst>
              <a:ext uri="{FF2B5EF4-FFF2-40B4-BE49-F238E27FC236}">
                <a16:creationId xmlns:a16="http://schemas.microsoft.com/office/drawing/2014/main" id="{76A37651-D45B-4757-9D5E-9F6CFCB362F3}"/>
              </a:ext>
            </a:extLst>
          </p:cNvPr>
          <p:cNvSpPr>
            <a:spLocks noGrp="1"/>
          </p:cNvSpPr>
          <p:nvPr>
            <p:ph type="sldNum" sz="quarter" idx="12"/>
          </p:nvPr>
        </p:nvSpPr>
        <p:spPr/>
        <p:txBody>
          <a:bodyPr/>
          <a:lstStyle/>
          <a:p>
            <a:fld id="{C3BEC371-4EE0-1B47-9D42-0E37AE35A073}" type="slidenum">
              <a:rPr lang="fr-FR" smtClean="0"/>
              <a:t>56</a:t>
            </a:fld>
            <a:endParaRPr lang="fr-FR" dirty="0"/>
          </a:p>
        </p:txBody>
      </p:sp>
    </p:spTree>
    <p:extLst>
      <p:ext uri="{BB962C8B-B14F-4D97-AF65-F5344CB8AC3E}">
        <p14:creationId xmlns:p14="http://schemas.microsoft.com/office/powerpoint/2010/main" val="1981401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p:cTn id="55"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6" end="6"/>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 calcmode="lin" valueType="num">
                                      <p:cBhvr>
                                        <p:cTn id="63"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4"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65"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66"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72143" y="1959429"/>
            <a:ext cx="8744857" cy="4735286"/>
          </a:xfrm>
        </p:spPr>
        <p:txBody>
          <a:bodyPr>
            <a:normAutofit fontScale="85000" lnSpcReduction="20000"/>
          </a:bodyPr>
          <a:lstStyle/>
          <a:p>
            <a:pPr marL="0" indent="0" algn="just">
              <a:buNone/>
            </a:pPr>
            <a:r>
              <a:rPr lang="fr-FR" dirty="0">
                <a:latin typeface="Times New Roman"/>
                <a:cs typeface="Times New Roman"/>
              </a:rPr>
              <a:t>8. L’entreprise a procédé au lancement de nouveaux produits </a:t>
            </a:r>
          </a:p>
          <a:p>
            <a:pPr marL="0" indent="0" algn="just">
              <a:buNone/>
            </a:pPr>
            <a:r>
              <a:rPr lang="fr-FR" dirty="0">
                <a:latin typeface="Times New Roman"/>
                <a:cs typeface="Times New Roman"/>
              </a:rPr>
              <a:t>9. L’entreprise a amélioré son image et sa réputation depuis un an</a:t>
            </a:r>
          </a:p>
          <a:p>
            <a:pPr marL="0" indent="0" algn="just">
              <a:buNone/>
            </a:pPr>
            <a:r>
              <a:rPr lang="fr-FR" dirty="0">
                <a:latin typeface="Times New Roman"/>
                <a:cs typeface="Times New Roman"/>
              </a:rPr>
              <a:t>10. L’entreprise a amélioré ses coûts de distribution </a:t>
            </a:r>
          </a:p>
          <a:p>
            <a:pPr marL="0" indent="0" algn="just">
              <a:buNone/>
            </a:pPr>
            <a:r>
              <a:rPr lang="fr-FR" dirty="0">
                <a:latin typeface="Times New Roman"/>
                <a:cs typeface="Times New Roman"/>
              </a:rPr>
              <a:t>11. L’entreprise a optimisé les taux d’efficacité de la force de vente </a:t>
            </a:r>
          </a:p>
          <a:p>
            <a:pPr marL="0" indent="0" algn="just">
              <a:buNone/>
            </a:pPr>
            <a:r>
              <a:rPr lang="fr-FR" dirty="0">
                <a:latin typeface="Times New Roman"/>
                <a:cs typeface="Times New Roman"/>
              </a:rPr>
              <a:t>12. L’entreprise a optimisé ses délais de livraison et amélioré la qualité de ses produits ou services </a:t>
            </a:r>
          </a:p>
          <a:p>
            <a:pPr marL="0" indent="0" algn="just">
              <a:buNone/>
            </a:pPr>
            <a:r>
              <a:rPr lang="fr-FR" dirty="0">
                <a:latin typeface="Times New Roman"/>
                <a:cs typeface="Times New Roman"/>
              </a:rPr>
              <a:t>13. L’entreprise a diminué le nombre de litiges concernant les produits et à mis en place des outils de mesure de la satisfaction clients. </a:t>
            </a:r>
          </a:p>
          <a:p>
            <a:pPr marL="0" indent="0" algn="just">
              <a:buNone/>
            </a:pPr>
            <a:r>
              <a:rPr lang="fr-FR" dirty="0">
                <a:latin typeface="Times New Roman"/>
                <a:cs typeface="Times New Roman"/>
              </a:rPr>
              <a:t>14. L’entreprise a optimisé le management et le contrôle de sa force  de vente</a:t>
            </a:r>
          </a:p>
          <a:p>
            <a:pPr marL="0" indent="0" algn="just">
              <a:buNone/>
            </a:pPr>
            <a:r>
              <a:rPr lang="fr-FR" dirty="0">
                <a:latin typeface="Times New Roman"/>
                <a:cs typeface="Times New Roman"/>
              </a:rPr>
              <a:t>15. L’entreprise  a mis en place un dispositif qui intègre en continu les besoins et attentes des clients.</a:t>
            </a:r>
          </a:p>
        </p:txBody>
      </p:sp>
      <p:sp>
        <p:nvSpPr>
          <p:cNvPr id="4" name="Titre 1"/>
          <p:cNvSpPr>
            <a:spLocks noGrp="1"/>
          </p:cNvSpPr>
          <p:nvPr>
            <p:ph type="title"/>
          </p:nvPr>
        </p:nvSpPr>
        <p:spPr>
          <a:xfrm>
            <a:off x="471714" y="685800"/>
            <a:ext cx="8291286" cy="1447800"/>
          </a:xfrm>
        </p:spPr>
        <p:txBody>
          <a:bodyPr/>
          <a:lstStyle/>
          <a:p>
            <a:pPr algn="ctr"/>
            <a:r>
              <a:rPr lang="fr-FR" sz="3200" dirty="0">
                <a:latin typeface="Times New Roman"/>
                <a:cs typeface="Times New Roman"/>
              </a:rPr>
              <a:t>Elaborez une grille d’analyse Marketing</a:t>
            </a:r>
          </a:p>
        </p:txBody>
      </p:sp>
      <p:sp>
        <p:nvSpPr>
          <p:cNvPr id="2" name="Espace réservé du numéro de diapositive 1">
            <a:extLst>
              <a:ext uri="{FF2B5EF4-FFF2-40B4-BE49-F238E27FC236}">
                <a16:creationId xmlns:a16="http://schemas.microsoft.com/office/drawing/2014/main" id="{A302BF60-DCC7-4AB0-8AB4-68195F97DEF0}"/>
              </a:ext>
            </a:extLst>
          </p:cNvPr>
          <p:cNvSpPr>
            <a:spLocks noGrp="1"/>
          </p:cNvSpPr>
          <p:nvPr>
            <p:ph type="sldNum" sz="quarter" idx="12"/>
          </p:nvPr>
        </p:nvSpPr>
        <p:spPr/>
        <p:txBody>
          <a:bodyPr/>
          <a:lstStyle/>
          <a:p>
            <a:fld id="{C3BEC371-4EE0-1B47-9D42-0E37AE35A073}" type="slidenum">
              <a:rPr lang="fr-FR" smtClean="0"/>
              <a:t>57</a:t>
            </a:fld>
            <a:endParaRPr lang="fr-FR" dirty="0"/>
          </a:p>
        </p:txBody>
      </p:sp>
    </p:spTree>
    <p:extLst>
      <p:ext uri="{BB962C8B-B14F-4D97-AF65-F5344CB8AC3E}">
        <p14:creationId xmlns:p14="http://schemas.microsoft.com/office/powerpoint/2010/main" val="1981401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fade">
                                      <p:cBhvr>
                                        <p:cTn id="43" dur="100"/>
                                        <p:tgtEl>
                                          <p:spTgt spid="3">
                                            <p:txEl>
                                              <p:pRg st="4" end="4"/>
                                            </p:txEl>
                                          </p:spTgt>
                                        </p:tgtEl>
                                      </p:cBhvr>
                                    </p:animEffect>
                                    <p:anim calcmode="lin" valueType="num">
                                      <p:cBhvr>
                                        <p:cTn id="44"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3" presetClass="entr" presetSubtype="0" fill="hold" grpId="0"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Effect transition="in" filter="fade">
                                      <p:cBhvr>
                                        <p:cTn id="52" dur="100"/>
                                        <p:tgtEl>
                                          <p:spTgt spid="3">
                                            <p:txEl>
                                              <p:pRg st="5" end="5"/>
                                            </p:txEl>
                                          </p:spTgt>
                                        </p:tgtEl>
                                      </p:cBhvr>
                                    </p:animEffect>
                                    <p:anim calcmode="lin" valueType="num">
                                      <p:cBhvr>
                                        <p:cTn id="53"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4"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55"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6"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3" presetClass="entr" presetSubtype="0" fill="hold" grpId="0" nodeType="clickEffect">
                                  <p:stCondLst>
                                    <p:cond delay="0"/>
                                  </p:stCondLst>
                                  <p:childTnLst>
                                    <p:set>
                                      <p:cBhvr>
                                        <p:cTn id="60" dur="1" fill="hold">
                                          <p:stCondLst>
                                            <p:cond delay="0"/>
                                          </p:stCondLst>
                                        </p:cTn>
                                        <p:tgtEl>
                                          <p:spTgt spid="3">
                                            <p:txEl>
                                              <p:pRg st="6" end="6"/>
                                            </p:txEl>
                                          </p:spTgt>
                                        </p:tgtEl>
                                        <p:attrNameLst>
                                          <p:attrName>style.visibility</p:attrName>
                                        </p:attrNameLst>
                                      </p:cBhvr>
                                      <p:to>
                                        <p:strVal val="visible"/>
                                      </p:to>
                                    </p:set>
                                    <p:animEffect transition="in" filter="fade">
                                      <p:cBhvr>
                                        <p:cTn id="61" dur="100"/>
                                        <p:tgtEl>
                                          <p:spTgt spid="3">
                                            <p:txEl>
                                              <p:pRg st="6" end="6"/>
                                            </p:txEl>
                                          </p:spTgt>
                                        </p:tgtEl>
                                      </p:cBhvr>
                                    </p:animEffect>
                                    <p:anim calcmode="lin" valueType="num">
                                      <p:cBhvr>
                                        <p:cTn id="62" dur="4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63" dur="400" fill="hold"/>
                                        <p:tgtEl>
                                          <p:spTgt spid="3">
                                            <p:txEl>
                                              <p:pRg st="6" end="6"/>
                                            </p:txEl>
                                          </p:spTgt>
                                        </p:tgtEl>
                                        <p:attrNameLst>
                                          <p:attrName>ppt_y</p:attrName>
                                        </p:attrNameLst>
                                      </p:cBhvr>
                                      <p:tavLst>
                                        <p:tav tm="0">
                                          <p:val>
                                            <p:strVal val="#ppt_y+0.31"/>
                                          </p:val>
                                        </p:tav>
                                        <p:tav tm="100000">
                                          <p:val>
                                            <p:strVal val="#ppt_y+0.31"/>
                                          </p:val>
                                        </p:tav>
                                      </p:tavLst>
                                    </p:anim>
                                    <p:anim calcmode="lin" valueType="num">
                                      <p:cBhvr>
                                        <p:cTn id="64" dur="600" decel="50000" fill="hold">
                                          <p:stCondLst>
                                            <p:cond delay="400"/>
                                          </p:stCondLst>
                                        </p:cTn>
                                        <p:tgtEl>
                                          <p:spTgt spid="3">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5" dur="600" decel="50000" fill="hold">
                                          <p:stCondLst>
                                            <p:cond delay="400"/>
                                          </p:stCondLst>
                                        </p:cTn>
                                        <p:tgtEl>
                                          <p:spTgt spid="3">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3" presetClass="entr" presetSubtype="0" fill="hold" grpId="0" nodeType="clickEffect">
                                  <p:stCondLst>
                                    <p:cond delay="0"/>
                                  </p:stCondLst>
                                  <p:childTnLst>
                                    <p:set>
                                      <p:cBhvr>
                                        <p:cTn id="69" dur="1" fill="hold">
                                          <p:stCondLst>
                                            <p:cond delay="0"/>
                                          </p:stCondLst>
                                        </p:cTn>
                                        <p:tgtEl>
                                          <p:spTgt spid="3">
                                            <p:txEl>
                                              <p:pRg st="7" end="7"/>
                                            </p:txEl>
                                          </p:spTgt>
                                        </p:tgtEl>
                                        <p:attrNameLst>
                                          <p:attrName>style.visibility</p:attrName>
                                        </p:attrNameLst>
                                      </p:cBhvr>
                                      <p:to>
                                        <p:strVal val="visible"/>
                                      </p:to>
                                    </p:set>
                                    <p:animEffect transition="in" filter="fade">
                                      <p:cBhvr>
                                        <p:cTn id="70" dur="100"/>
                                        <p:tgtEl>
                                          <p:spTgt spid="3">
                                            <p:txEl>
                                              <p:pRg st="7" end="7"/>
                                            </p:txEl>
                                          </p:spTgt>
                                        </p:tgtEl>
                                      </p:cBhvr>
                                    </p:animEffect>
                                    <p:anim calcmode="lin" valueType="num">
                                      <p:cBhvr>
                                        <p:cTn id="71" dur="4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72" dur="400" fill="hold"/>
                                        <p:tgtEl>
                                          <p:spTgt spid="3">
                                            <p:txEl>
                                              <p:pRg st="7" end="7"/>
                                            </p:txEl>
                                          </p:spTgt>
                                        </p:tgtEl>
                                        <p:attrNameLst>
                                          <p:attrName>ppt_y</p:attrName>
                                        </p:attrNameLst>
                                      </p:cBhvr>
                                      <p:tavLst>
                                        <p:tav tm="0">
                                          <p:val>
                                            <p:strVal val="#ppt_y+0.31"/>
                                          </p:val>
                                        </p:tav>
                                        <p:tav tm="100000">
                                          <p:val>
                                            <p:strVal val="#ppt_y+0.31"/>
                                          </p:val>
                                        </p:tav>
                                      </p:tavLst>
                                    </p:anim>
                                    <p:anim calcmode="lin" valueType="num">
                                      <p:cBhvr>
                                        <p:cTn id="73" dur="600" decel="50000" fill="hold">
                                          <p:stCondLst>
                                            <p:cond delay="400"/>
                                          </p:stCondLst>
                                        </p:cTn>
                                        <p:tgtEl>
                                          <p:spTgt spid="3">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4" dur="600" decel="50000" fill="hold">
                                          <p:stCondLst>
                                            <p:cond delay="400"/>
                                          </p:stCondLst>
                                        </p:cTn>
                                        <p:tgtEl>
                                          <p:spTgt spid="3">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7713" y="3012142"/>
            <a:ext cx="8726715" cy="3388658"/>
          </a:xfrm>
        </p:spPr>
        <p:txBody>
          <a:bodyPr/>
          <a:lstStyle/>
          <a:p>
            <a:pPr algn="just"/>
            <a:r>
              <a:rPr lang="fr-FR" b="1" i="1" u="sng" dirty="0">
                <a:latin typeface="Times New Roman"/>
                <a:cs typeface="Times New Roman"/>
              </a:rPr>
              <a:t>Calculez votre indicateur</a:t>
            </a:r>
          </a:p>
          <a:p>
            <a:pPr lvl="4" algn="just">
              <a:buFont typeface="Wingdings" charset="2"/>
              <a:buChar char="ü"/>
            </a:pPr>
            <a:r>
              <a:rPr lang="fr-FR" sz="2400" dirty="0">
                <a:latin typeface="Times New Roman"/>
                <a:cs typeface="Times New Roman"/>
              </a:rPr>
              <a:t>Calculez un total sur 325</a:t>
            </a:r>
          </a:p>
          <a:p>
            <a:pPr lvl="4" algn="just">
              <a:buFont typeface="Wingdings" charset="2"/>
              <a:buChar char="ü"/>
            </a:pPr>
            <a:r>
              <a:rPr lang="fr-FR" sz="2400" dirty="0">
                <a:latin typeface="Times New Roman"/>
                <a:cs typeface="Times New Roman"/>
              </a:rPr>
              <a:t>Pour plus de lisibilité, vous pouvez faire une moyenne sur 5 de chaque critère, puis une moyenne globale.  </a:t>
            </a:r>
          </a:p>
        </p:txBody>
      </p:sp>
      <p:sp>
        <p:nvSpPr>
          <p:cNvPr id="4" name="Titre 1"/>
          <p:cNvSpPr>
            <a:spLocks noGrp="1"/>
          </p:cNvSpPr>
          <p:nvPr>
            <p:ph type="title"/>
          </p:nvPr>
        </p:nvSpPr>
        <p:spPr>
          <a:xfrm>
            <a:off x="471714" y="1371600"/>
            <a:ext cx="8291286" cy="1447800"/>
          </a:xfrm>
        </p:spPr>
        <p:txBody>
          <a:bodyPr/>
          <a:lstStyle/>
          <a:p>
            <a:pPr algn="ctr"/>
            <a:r>
              <a:rPr lang="fr-FR" sz="3200" dirty="0">
                <a:latin typeface="Times New Roman"/>
                <a:cs typeface="Times New Roman"/>
              </a:rPr>
              <a:t>Elaborez une grille d’analyse Marketing</a:t>
            </a:r>
          </a:p>
        </p:txBody>
      </p:sp>
      <p:sp>
        <p:nvSpPr>
          <p:cNvPr id="2" name="Espace réservé du numéro de diapositive 1">
            <a:extLst>
              <a:ext uri="{FF2B5EF4-FFF2-40B4-BE49-F238E27FC236}">
                <a16:creationId xmlns:a16="http://schemas.microsoft.com/office/drawing/2014/main" id="{57AEF9C1-75AD-1014-F017-8E5E80075710}"/>
              </a:ext>
            </a:extLst>
          </p:cNvPr>
          <p:cNvSpPr>
            <a:spLocks noGrp="1"/>
          </p:cNvSpPr>
          <p:nvPr>
            <p:ph type="sldNum" sz="quarter" idx="12"/>
          </p:nvPr>
        </p:nvSpPr>
        <p:spPr/>
        <p:txBody>
          <a:bodyPr/>
          <a:lstStyle/>
          <a:p>
            <a:fld id="{C3BEC371-4EE0-1B47-9D42-0E37AE35A073}" type="slidenum">
              <a:rPr lang="fr-FR" smtClean="0"/>
              <a:t>58</a:t>
            </a:fld>
            <a:endParaRPr lang="fr-FR" dirty="0"/>
          </a:p>
        </p:txBody>
      </p:sp>
    </p:spTree>
    <p:extLst>
      <p:ext uri="{BB962C8B-B14F-4D97-AF65-F5344CB8AC3E}">
        <p14:creationId xmlns:p14="http://schemas.microsoft.com/office/powerpoint/2010/main" val="1981401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
                                        <p:tgtEl>
                                          <p:spTgt spid="3">
                                            <p:txEl>
                                              <p:pRg st="1" end="1"/>
                                            </p:txEl>
                                          </p:spTgt>
                                        </p:tgtEl>
                                      </p:cBhvr>
                                    </p:animEffect>
                                    <p:anim calcmode="lin" valueType="num">
                                      <p:cBhvr>
                                        <p:cTn id="15"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3"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
                                        <p:tgtEl>
                                          <p:spTgt spid="3">
                                            <p:txEl>
                                              <p:pRg st="2" end="2"/>
                                            </p:txEl>
                                          </p:spTgt>
                                        </p:tgtEl>
                                      </p:cBhvr>
                                    </p:animEffect>
                                    <p:anim calcmode="lin" valueType="num">
                                      <p:cBhvr>
                                        <p:cTn id="24"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6"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7"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71714" y="1371600"/>
            <a:ext cx="8291286" cy="1447800"/>
          </a:xfrm>
        </p:spPr>
        <p:txBody>
          <a:bodyPr/>
          <a:lstStyle/>
          <a:p>
            <a:pPr algn="ctr"/>
            <a:r>
              <a:rPr lang="fr-FR" sz="3200" dirty="0">
                <a:latin typeface="Times New Roman"/>
                <a:cs typeface="Times New Roman"/>
              </a:rPr>
              <a:t>Elaborez une grille d’analyse Marketing</a:t>
            </a:r>
          </a:p>
        </p:txBody>
      </p:sp>
      <p:graphicFrame>
        <p:nvGraphicFramePr>
          <p:cNvPr id="2" name="Tableau 1"/>
          <p:cNvGraphicFramePr>
            <a:graphicFrameLocks noGrp="1"/>
          </p:cNvGraphicFramePr>
          <p:nvPr>
            <p:extLst>
              <p:ext uri="{D42A27DB-BD31-4B8C-83A1-F6EECF244321}">
                <p14:modId xmlns:p14="http://schemas.microsoft.com/office/powerpoint/2010/main" val="3572896390"/>
              </p:ext>
            </p:extLst>
          </p:nvPr>
        </p:nvGraphicFramePr>
        <p:xfrm>
          <a:off x="290283" y="3011713"/>
          <a:ext cx="8690430" cy="3664857"/>
        </p:xfrm>
        <a:graphic>
          <a:graphicData uri="http://schemas.openxmlformats.org/drawingml/2006/table">
            <a:tbl>
              <a:tblPr firstRow="1" bandRow="1">
                <a:tableStyleId>{5C22544A-7EE6-4342-B048-85BDC9FD1C3A}</a:tableStyleId>
              </a:tblPr>
              <a:tblGrid>
                <a:gridCol w="3973288">
                  <a:extLst>
                    <a:ext uri="{9D8B030D-6E8A-4147-A177-3AD203B41FA5}">
                      <a16:colId xmlns:a16="http://schemas.microsoft.com/office/drawing/2014/main" val="20000"/>
                    </a:ext>
                  </a:extLst>
                </a:gridCol>
                <a:gridCol w="1161143">
                  <a:extLst>
                    <a:ext uri="{9D8B030D-6E8A-4147-A177-3AD203B41FA5}">
                      <a16:colId xmlns:a16="http://schemas.microsoft.com/office/drawing/2014/main" val="20001"/>
                    </a:ext>
                  </a:extLst>
                </a:gridCol>
                <a:gridCol w="925286">
                  <a:extLst>
                    <a:ext uri="{9D8B030D-6E8A-4147-A177-3AD203B41FA5}">
                      <a16:colId xmlns:a16="http://schemas.microsoft.com/office/drawing/2014/main" val="20002"/>
                    </a:ext>
                  </a:extLst>
                </a:gridCol>
                <a:gridCol w="870857">
                  <a:extLst>
                    <a:ext uri="{9D8B030D-6E8A-4147-A177-3AD203B41FA5}">
                      <a16:colId xmlns:a16="http://schemas.microsoft.com/office/drawing/2014/main" val="20003"/>
                    </a:ext>
                  </a:extLst>
                </a:gridCol>
                <a:gridCol w="907143">
                  <a:extLst>
                    <a:ext uri="{9D8B030D-6E8A-4147-A177-3AD203B41FA5}">
                      <a16:colId xmlns:a16="http://schemas.microsoft.com/office/drawing/2014/main" val="20004"/>
                    </a:ext>
                  </a:extLst>
                </a:gridCol>
                <a:gridCol w="852713">
                  <a:extLst>
                    <a:ext uri="{9D8B030D-6E8A-4147-A177-3AD203B41FA5}">
                      <a16:colId xmlns:a16="http://schemas.microsoft.com/office/drawing/2014/main" val="20005"/>
                    </a:ext>
                  </a:extLst>
                </a:gridCol>
              </a:tblGrid>
              <a:tr h="523551">
                <a:tc>
                  <a:txBody>
                    <a:bodyPr/>
                    <a:lstStyle/>
                    <a:p>
                      <a:pPr algn="ctr"/>
                      <a:endParaRPr lang="fr-FR" dirty="0">
                        <a:latin typeface="Times New Roman"/>
                        <a:cs typeface="Times New Roman"/>
                      </a:endParaRPr>
                    </a:p>
                  </a:txBody>
                  <a:tcPr/>
                </a:tc>
                <a:tc>
                  <a:txBody>
                    <a:bodyPr/>
                    <a:lstStyle/>
                    <a:p>
                      <a:pPr algn="ctr"/>
                      <a:r>
                        <a:rPr lang="fr-FR" dirty="0">
                          <a:latin typeface="Times New Roman"/>
                          <a:cs typeface="Times New Roman"/>
                        </a:rPr>
                        <a:t>1</a:t>
                      </a:r>
                    </a:p>
                  </a:txBody>
                  <a:tcPr/>
                </a:tc>
                <a:tc>
                  <a:txBody>
                    <a:bodyPr/>
                    <a:lstStyle/>
                    <a:p>
                      <a:pPr algn="ctr"/>
                      <a:r>
                        <a:rPr lang="fr-FR" dirty="0">
                          <a:latin typeface="Times New Roman"/>
                          <a:cs typeface="Times New Roman"/>
                        </a:rPr>
                        <a:t>2</a:t>
                      </a:r>
                    </a:p>
                  </a:txBody>
                  <a:tcPr/>
                </a:tc>
                <a:tc>
                  <a:txBody>
                    <a:bodyPr/>
                    <a:lstStyle/>
                    <a:p>
                      <a:pPr algn="ctr"/>
                      <a:r>
                        <a:rPr lang="fr-FR" dirty="0">
                          <a:latin typeface="Times New Roman"/>
                          <a:cs typeface="Times New Roman"/>
                        </a:rPr>
                        <a:t>3</a:t>
                      </a:r>
                    </a:p>
                  </a:txBody>
                  <a:tcPr/>
                </a:tc>
                <a:tc>
                  <a:txBody>
                    <a:bodyPr/>
                    <a:lstStyle/>
                    <a:p>
                      <a:pPr algn="ctr"/>
                      <a:r>
                        <a:rPr lang="fr-FR" dirty="0">
                          <a:latin typeface="Times New Roman"/>
                          <a:cs typeface="Times New Roman"/>
                        </a:rPr>
                        <a:t>4</a:t>
                      </a:r>
                    </a:p>
                  </a:txBody>
                  <a:tcPr/>
                </a:tc>
                <a:tc>
                  <a:txBody>
                    <a:bodyPr/>
                    <a:lstStyle/>
                    <a:p>
                      <a:pPr algn="ctr"/>
                      <a:r>
                        <a:rPr lang="fr-FR" dirty="0">
                          <a:latin typeface="Times New Roman"/>
                          <a:cs typeface="Times New Roman"/>
                        </a:rPr>
                        <a:t>5</a:t>
                      </a:r>
                    </a:p>
                  </a:txBody>
                  <a:tcPr/>
                </a:tc>
                <a:extLst>
                  <a:ext uri="{0D108BD9-81ED-4DB2-BD59-A6C34878D82A}">
                    <a16:rowId xmlns:a16="http://schemas.microsoft.com/office/drawing/2014/main" val="10000"/>
                  </a:ext>
                </a:extLst>
              </a:tr>
              <a:tr h="523551">
                <a:tc>
                  <a:txBody>
                    <a:bodyPr/>
                    <a:lstStyle/>
                    <a:p>
                      <a:pPr algn="just"/>
                      <a:r>
                        <a:rPr lang="fr-FR" dirty="0">
                          <a:latin typeface="Times New Roman"/>
                          <a:cs typeface="Times New Roman"/>
                        </a:rPr>
                        <a:t>L’environnement de l’entreprise </a:t>
                      </a:r>
                    </a:p>
                  </a:txBody>
                  <a:tcPr/>
                </a:tc>
                <a:tc>
                  <a:txBody>
                    <a:bodyPr/>
                    <a:lstStyle/>
                    <a:p>
                      <a:pPr algn="ctr"/>
                      <a:endParaRPr lang="fr-FR" dirty="0">
                        <a:latin typeface="Times New Roman"/>
                        <a:cs typeface="Times New Roman"/>
                      </a:endParaRPr>
                    </a:p>
                  </a:txBody>
                  <a:tcPr/>
                </a:tc>
                <a:tc>
                  <a:txBody>
                    <a:bodyPr/>
                    <a:lstStyle/>
                    <a:p>
                      <a:pPr algn="ctr"/>
                      <a:endParaRPr lang="fr-FR" dirty="0">
                        <a:latin typeface="Times New Roman"/>
                        <a:cs typeface="Times New Roman"/>
                      </a:endParaRPr>
                    </a:p>
                  </a:txBody>
                  <a:tcPr/>
                </a:tc>
                <a:tc>
                  <a:txBody>
                    <a:bodyPr/>
                    <a:lstStyle/>
                    <a:p>
                      <a:pPr algn="ctr"/>
                      <a:endParaRPr lang="fr-FR" dirty="0">
                        <a:latin typeface="Times New Roman"/>
                        <a:cs typeface="Times New Roman"/>
                      </a:endParaRPr>
                    </a:p>
                  </a:txBody>
                  <a:tcPr/>
                </a:tc>
                <a:tc>
                  <a:txBody>
                    <a:bodyPr/>
                    <a:lstStyle/>
                    <a:p>
                      <a:pPr algn="ctr"/>
                      <a:endParaRPr lang="fr-FR" dirty="0">
                        <a:latin typeface="Times New Roman"/>
                        <a:cs typeface="Times New Roman"/>
                      </a:endParaRPr>
                    </a:p>
                  </a:txBody>
                  <a:tcPr/>
                </a:tc>
                <a:tc>
                  <a:txBody>
                    <a:bodyPr/>
                    <a:lstStyle/>
                    <a:p>
                      <a:pPr algn="ctr"/>
                      <a:endParaRPr lang="fr-FR" dirty="0">
                        <a:latin typeface="Times New Roman"/>
                        <a:cs typeface="Times New Roman"/>
                      </a:endParaRPr>
                    </a:p>
                  </a:txBody>
                  <a:tcPr/>
                </a:tc>
                <a:extLst>
                  <a:ext uri="{0D108BD9-81ED-4DB2-BD59-A6C34878D82A}">
                    <a16:rowId xmlns:a16="http://schemas.microsoft.com/office/drawing/2014/main" val="10001"/>
                  </a:ext>
                </a:extLst>
              </a:tr>
              <a:tr h="523551">
                <a:tc>
                  <a:txBody>
                    <a:bodyPr/>
                    <a:lstStyle/>
                    <a:p>
                      <a:pPr algn="just"/>
                      <a:r>
                        <a:rPr lang="fr-FR" dirty="0">
                          <a:latin typeface="Times New Roman"/>
                          <a:cs typeface="Times New Roman"/>
                        </a:rPr>
                        <a:t>Le  marché</a:t>
                      </a:r>
                      <a:r>
                        <a:rPr lang="fr-FR" baseline="0" dirty="0">
                          <a:latin typeface="Times New Roman"/>
                          <a:cs typeface="Times New Roman"/>
                        </a:rPr>
                        <a:t> </a:t>
                      </a:r>
                      <a:endParaRPr lang="fr-FR" dirty="0">
                        <a:latin typeface="Times New Roman"/>
                        <a:cs typeface="Times New Roman"/>
                      </a:endParaRPr>
                    </a:p>
                  </a:txBody>
                  <a:tcPr/>
                </a:tc>
                <a:tc>
                  <a:txBody>
                    <a:bodyPr/>
                    <a:lstStyle/>
                    <a:p>
                      <a:pPr algn="ctr"/>
                      <a:endParaRPr lang="fr-FR" dirty="0">
                        <a:latin typeface="Times New Roman"/>
                        <a:cs typeface="Times New Roman"/>
                      </a:endParaRPr>
                    </a:p>
                  </a:txBody>
                  <a:tcPr/>
                </a:tc>
                <a:tc>
                  <a:txBody>
                    <a:bodyPr/>
                    <a:lstStyle/>
                    <a:p>
                      <a:pPr algn="ctr"/>
                      <a:endParaRPr lang="fr-FR" dirty="0">
                        <a:latin typeface="Times New Roman"/>
                        <a:cs typeface="Times New Roman"/>
                      </a:endParaRPr>
                    </a:p>
                  </a:txBody>
                  <a:tcPr/>
                </a:tc>
                <a:tc>
                  <a:txBody>
                    <a:bodyPr/>
                    <a:lstStyle/>
                    <a:p>
                      <a:pPr algn="ctr"/>
                      <a:endParaRPr lang="fr-FR" dirty="0">
                        <a:latin typeface="Times New Roman"/>
                        <a:cs typeface="Times New Roman"/>
                      </a:endParaRPr>
                    </a:p>
                  </a:txBody>
                  <a:tcPr/>
                </a:tc>
                <a:tc>
                  <a:txBody>
                    <a:bodyPr/>
                    <a:lstStyle/>
                    <a:p>
                      <a:pPr algn="ctr"/>
                      <a:endParaRPr lang="fr-FR" dirty="0">
                        <a:latin typeface="Times New Roman"/>
                        <a:cs typeface="Times New Roman"/>
                      </a:endParaRPr>
                    </a:p>
                  </a:txBody>
                  <a:tcPr/>
                </a:tc>
                <a:tc>
                  <a:txBody>
                    <a:bodyPr/>
                    <a:lstStyle/>
                    <a:p>
                      <a:pPr algn="ctr"/>
                      <a:endParaRPr lang="fr-FR" dirty="0">
                        <a:latin typeface="Times New Roman"/>
                        <a:cs typeface="Times New Roman"/>
                      </a:endParaRPr>
                    </a:p>
                  </a:txBody>
                  <a:tcPr/>
                </a:tc>
                <a:extLst>
                  <a:ext uri="{0D108BD9-81ED-4DB2-BD59-A6C34878D82A}">
                    <a16:rowId xmlns:a16="http://schemas.microsoft.com/office/drawing/2014/main" val="10002"/>
                  </a:ext>
                </a:extLst>
              </a:tr>
              <a:tr h="523551">
                <a:tc>
                  <a:txBody>
                    <a:bodyPr/>
                    <a:lstStyle/>
                    <a:p>
                      <a:pPr algn="just"/>
                      <a:r>
                        <a:rPr lang="fr-FR" dirty="0">
                          <a:latin typeface="Times New Roman"/>
                          <a:cs typeface="Times New Roman"/>
                        </a:rPr>
                        <a:t>Les clients </a:t>
                      </a:r>
                    </a:p>
                  </a:txBody>
                  <a:tcPr/>
                </a:tc>
                <a:tc>
                  <a:txBody>
                    <a:bodyPr/>
                    <a:lstStyle/>
                    <a:p>
                      <a:pPr algn="ctr"/>
                      <a:endParaRPr lang="fr-FR" dirty="0">
                        <a:latin typeface="Times New Roman"/>
                        <a:cs typeface="Times New Roman"/>
                      </a:endParaRPr>
                    </a:p>
                  </a:txBody>
                  <a:tcPr/>
                </a:tc>
                <a:tc>
                  <a:txBody>
                    <a:bodyPr/>
                    <a:lstStyle/>
                    <a:p>
                      <a:pPr algn="ctr"/>
                      <a:endParaRPr lang="fr-FR" dirty="0">
                        <a:latin typeface="Times New Roman"/>
                        <a:cs typeface="Times New Roman"/>
                      </a:endParaRPr>
                    </a:p>
                  </a:txBody>
                  <a:tcPr/>
                </a:tc>
                <a:tc>
                  <a:txBody>
                    <a:bodyPr/>
                    <a:lstStyle/>
                    <a:p>
                      <a:pPr algn="ctr"/>
                      <a:endParaRPr lang="fr-FR" dirty="0">
                        <a:latin typeface="Times New Roman"/>
                        <a:cs typeface="Times New Roman"/>
                      </a:endParaRPr>
                    </a:p>
                  </a:txBody>
                  <a:tcPr/>
                </a:tc>
                <a:tc>
                  <a:txBody>
                    <a:bodyPr/>
                    <a:lstStyle/>
                    <a:p>
                      <a:pPr algn="ctr"/>
                      <a:endParaRPr lang="fr-FR" dirty="0">
                        <a:latin typeface="Times New Roman"/>
                        <a:cs typeface="Times New Roman"/>
                      </a:endParaRPr>
                    </a:p>
                  </a:txBody>
                  <a:tcPr/>
                </a:tc>
                <a:tc>
                  <a:txBody>
                    <a:bodyPr/>
                    <a:lstStyle/>
                    <a:p>
                      <a:pPr algn="ctr"/>
                      <a:endParaRPr lang="fr-FR" dirty="0">
                        <a:latin typeface="Times New Roman"/>
                        <a:cs typeface="Times New Roman"/>
                      </a:endParaRPr>
                    </a:p>
                  </a:txBody>
                  <a:tcPr/>
                </a:tc>
                <a:extLst>
                  <a:ext uri="{0D108BD9-81ED-4DB2-BD59-A6C34878D82A}">
                    <a16:rowId xmlns:a16="http://schemas.microsoft.com/office/drawing/2014/main" val="10003"/>
                  </a:ext>
                </a:extLst>
              </a:tr>
              <a:tr h="523551">
                <a:tc>
                  <a:txBody>
                    <a:bodyPr/>
                    <a:lstStyle/>
                    <a:p>
                      <a:pPr algn="just"/>
                      <a:r>
                        <a:rPr lang="fr-FR" dirty="0">
                          <a:latin typeface="Times New Roman"/>
                          <a:cs typeface="Times New Roman"/>
                        </a:rPr>
                        <a:t>La concurrence </a:t>
                      </a:r>
                    </a:p>
                  </a:txBody>
                  <a:tcPr/>
                </a:tc>
                <a:tc>
                  <a:txBody>
                    <a:bodyPr/>
                    <a:lstStyle/>
                    <a:p>
                      <a:pPr algn="ctr"/>
                      <a:endParaRPr lang="fr-FR" dirty="0">
                        <a:latin typeface="Times New Roman"/>
                        <a:cs typeface="Times New Roman"/>
                      </a:endParaRPr>
                    </a:p>
                  </a:txBody>
                  <a:tcPr/>
                </a:tc>
                <a:tc>
                  <a:txBody>
                    <a:bodyPr/>
                    <a:lstStyle/>
                    <a:p>
                      <a:pPr algn="ctr"/>
                      <a:endParaRPr lang="fr-FR" dirty="0">
                        <a:latin typeface="Times New Roman"/>
                        <a:cs typeface="Times New Roman"/>
                      </a:endParaRPr>
                    </a:p>
                  </a:txBody>
                  <a:tcPr/>
                </a:tc>
                <a:tc>
                  <a:txBody>
                    <a:bodyPr/>
                    <a:lstStyle/>
                    <a:p>
                      <a:pPr algn="ctr"/>
                      <a:endParaRPr lang="fr-FR" dirty="0">
                        <a:latin typeface="Times New Roman"/>
                        <a:cs typeface="Times New Roman"/>
                      </a:endParaRPr>
                    </a:p>
                  </a:txBody>
                  <a:tcPr/>
                </a:tc>
                <a:tc>
                  <a:txBody>
                    <a:bodyPr/>
                    <a:lstStyle/>
                    <a:p>
                      <a:pPr algn="ctr"/>
                      <a:endParaRPr lang="fr-FR" dirty="0">
                        <a:latin typeface="Times New Roman"/>
                        <a:cs typeface="Times New Roman"/>
                      </a:endParaRPr>
                    </a:p>
                  </a:txBody>
                  <a:tcPr/>
                </a:tc>
                <a:tc>
                  <a:txBody>
                    <a:bodyPr/>
                    <a:lstStyle/>
                    <a:p>
                      <a:pPr algn="ctr"/>
                      <a:endParaRPr lang="fr-FR" dirty="0">
                        <a:latin typeface="Times New Roman"/>
                        <a:cs typeface="Times New Roman"/>
                      </a:endParaRPr>
                    </a:p>
                  </a:txBody>
                  <a:tcPr/>
                </a:tc>
                <a:extLst>
                  <a:ext uri="{0D108BD9-81ED-4DB2-BD59-A6C34878D82A}">
                    <a16:rowId xmlns:a16="http://schemas.microsoft.com/office/drawing/2014/main" val="10004"/>
                  </a:ext>
                </a:extLst>
              </a:tr>
              <a:tr h="523551">
                <a:tc>
                  <a:txBody>
                    <a:bodyPr/>
                    <a:lstStyle/>
                    <a:p>
                      <a:pPr algn="just"/>
                      <a:r>
                        <a:rPr lang="fr-FR" dirty="0">
                          <a:latin typeface="Times New Roman"/>
                          <a:cs typeface="Times New Roman"/>
                        </a:rPr>
                        <a:t>……</a:t>
                      </a:r>
                    </a:p>
                  </a:txBody>
                  <a:tcPr/>
                </a:tc>
                <a:tc>
                  <a:txBody>
                    <a:bodyPr/>
                    <a:lstStyle/>
                    <a:p>
                      <a:pPr algn="ctr"/>
                      <a:endParaRPr lang="fr-FR" dirty="0">
                        <a:latin typeface="Times New Roman"/>
                        <a:cs typeface="Times New Roman"/>
                      </a:endParaRPr>
                    </a:p>
                  </a:txBody>
                  <a:tcPr/>
                </a:tc>
                <a:tc>
                  <a:txBody>
                    <a:bodyPr/>
                    <a:lstStyle/>
                    <a:p>
                      <a:pPr algn="ctr"/>
                      <a:endParaRPr lang="fr-FR" dirty="0">
                        <a:latin typeface="Times New Roman"/>
                        <a:cs typeface="Times New Roman"/>
                      </a:endParaRPr>
                    </a:p>
                  </a:txBody>
                  <a:tcPr/>
                </a:tc>
                <a:tc>
                  <a:txBody>
                    <a:bodyPr/>
                    <a:lstStyle/>
                    <a:p>
                      <a:pPr algn="ctr"/>
                      <a:endParaRPr lang="fr-FR" dirty="0">
                        <a:latin typeface="Times New Roman"/>
                        <a:cs typeface="Times New Roman"/>
                      </a:endParaRPr>
                    </a:p>
                  </a:txBody>
                  <a:tcPr/>
                </a:tc>
                <a:tc>
                  <a:txBody>
                    <a:bodyPr/>
                    <a:lstStyle/>
                    <a:p>
                      <a:pPr algn="ctr"/>
                      <a:endParaRPr lang="fr-FR" dirty="0">
                        <a:latin typeface="Times New Roman"/>
                        <a:cs typeface="Times New Roman"/>
                      </a:endParaRPr>
                    </a:p>
                  </a:txBody>
                  <a:tcPr/>
                </a:tc>
                <a:tc>
                  <a:txBody>
                    <a:bodyPr/>
                    <a:lstStyle/>
                    <a:p>
                      <a:pPr algn="ctr"/>
                      <a:endParaRPr lang="fr-FR" dirty="0">
                        <a:latin typeface="Times New Roman"/>
                        <a:cs typeface="Times New Roman"/>
                      </a:endParaRPr>
                    </a:p>
                  </a:txBody>
                  <a:tcPr/>
                </a:tc>
                <a:extLst>
                  <a:ext uri="{0D108BD9-81ED-4DB2-BD59-A6C34878D82A}">
                    <a16:rowId xmlns:a16="http://schemas.microsoft.com/office/drawing/2014/main" val="10005"/>
                  </a:ext>
                </a:extLst>
              </a:tr>
              <a:tr h="523551">
                <a:tc>
                  <a:txBody>
                    <a:bodyPr/>
                    <a:lstStyle/>
                    <a:p>
                      <a:pPr algn="just"/>
                      <a:r>
                        <a:rPr lang="fr-FR" dirty="0">
                          <a:latin typeface="Times New Roman"/>
                          <a:cs typeface="Times New Roman"/>
                        </a:rPr>
                        <a:t>Total </a:t>
                      </a:r>
                    </a:p>
                  </a:txBody>
                  <a:tcPr/>
                </a:tc>
                <a:tc>
                  <a:txBody>
                    <a:bodyPr/>
                    <a:lstStyle/>
                    <a:p>
                      <a:pPr algn="ctr"/>
                      <a:endParaRPr lang="fr-FR" dirty="0">
                        <a:latin typeface="Times New Roman"/>
                        <a:cs typeface="Times New Roman"/>
                      </a:endParaRPr>
                    </a:p>
                  </a:txBody>
                  <a:tcPr/>
                </a:tc>
                <a:tc>
                  <a:txBody>
                    <a:bodyPr/>
                    <a:lstStyle/>
                    <a:p>
                      <a:pPr algn="ctr"/>
                      <a:endParaRPr lang="fr-FR" dirty="0">
                        <a:latin typeface="Times New Roman"/>
                        <a:cs typeface="Times New Roman"/>
                      </a:endParaRPr>
                    </a:p>
                  </a:txBody>
                  <a:tcPr/>
                </a:tc>
                <a:tc>
                  <a:txBody>
                    <a:bodyPr/>
                    <a:lstStyle/>
                    <a:p>
                      <a:pPr algn="ctr"/>
                      <a:endParaRPr lang="fr-FR" dirty="0">
                        <a:latin typeface="Times New Roman"/>
                        <a:cs typeface="Times New Roman"/>
                      </a:endParaRPr>
                    </a:p>
                  </a:txBody>
                  <a:tcPr/>
                </a:tc>
                <a:tc>
                  <a:txBody>
                    <a:bodyPr/>
                    <a:lstStyle/>
                    <a:p>
                      <a:pPr algn="ctr"/>
                      <a:endParaRPr lang="fr-FR" dirty="0">
                        <a:latin typeface="Times New Roman"/>
                        <a:cs typeface="Times New Roman"/>
                      </a:endParaRPr>
                    </a:p>
                  </a:txBody>
                  <a:tcPr/>
                </a:tc>
                <a:tc>
                  <a:txBody>
                    <a:bodyPr/>
                    <a:lstStyle/>
                    <a:p>
                      <a:pPr algn="ctr"/>
                      <a:endParaRPr lang="fr-FR" dirty="0">
                        <a:latin typeface="Times New Roman"/>
                        <a:cs typeface="Times New Roman"/>
                      </a:endParaRPr>
                    </a:p>
                  </a:txBody>
                  <a:tcPr/>
                </a:tc>
                <a:extLst>
                  <a:ext uri="{0D108BD9-81ED-4DB2-BD59-A6C34878D82A}">
                    <a16:rowId xmlns:a16="http://schemas.microsoft.com/office/drawing/2014/main" val="10006"/>
                  </a:ext>
                </a:extLst>
              </a:tr>
            </a:tbl>
          </a:graphicData>
        </a:graphic>
      </p:graphicFrame>
      <p:sp>
        <p:nvSpPr>
          <p:cNvPr id="3" name="Espace réservé du numéro de diapositive 2">
            <a:extLst>
              <a:ext uri="{FF2B5EF4-FFF2-40B4-BE49-F238E27FC236}">
                <a16:creationId xmlns:a16="http://schemas.microsoft.com/office/drawing/2014/main" id="{70E72244-5520-8E52-24FF-FF44C993425C}"/>
              </a:ext>
            </a:extLst>
          </p:cNvPr>
          <p:cNvSpPr>
            <a:spLocks noGrp="1"/>
          </p:cNvSpPr>
          <p:nvPr>
            <p:ph type="sldNum" sz="quarter" idx="12"/>
          </p:nvPr>
        </p:nvSpPr>
        <p:spPr/>
        <p:txBody>
          <a:bodyPr/>
          <a:lstStyle/>
          <a:p>
            <a:fld id="{C3BEC371-4EE0-1B47-9D42-0E37AE35A073}" type="slidenum">
              <a:rPr lang="fr-FR" smtClean="0"/>
              <a:t>59</a:t>
            </a:fld>
            <a:endParaRPr lang="fr-FR" dirty="0"/>
          </a:p>
        </p:txBody>
      </p:sp>
    </p:spTree>
    <p:extLst>
      <p:ext uri="{BB962C8B-B14F-4D97-AF65-F5344CB8AC3E}">
        <p14:creationId xmlns:p14="http://schemas.microsoft.com/office/powerpoint/2010/main" val="4260978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4400" dirty="0">
                <a:latin typeface="Times New Roman"/>
                <a:cs typeface="Times New Roman"/>
              </a:rPr>
              <a:t>La forme De l’Audit </a:t>
            </a:r>
          </a:p>
        </p:txBody>
      </p:sp>
      <p:sp>
        <p:nvSpPr>
          <p:cNvPr id="3" name="Espace réservé du contenu 2"/>
          <p:cNvSpPr>
            <a:spLocks noGrp="1"/>
          </p:cNvSpPr>
          <p:nvPr>
            <p:ph idx="1"/>
          </p:nvPr>
        </p:nvSpPr>
        <p:spPr>
          <a:xfrm>
            <a:off x="712787" y="3012142"/>
            <a:ext cx="8301119" cy="3388658"/>
          </a:xfrm>
        </p:spPr>
        <p:txBody>
          <a:bodyPr>
            <a:normAutofit/>
          </a:bodyPr>
          <a:lstStyle/>
          <a:p>
            <a:pPr algn="just"/>
            <a:r>
              <a:rPr lang="fr-FR" dirty="0">
                <a:latin typeface="Times New Roman"/>
                <a:cs typeface="Times New Roman"/>
              </a:rPr>
              <a:t>Il existe deux formes d’Audit: </a:t>
            </a:r>
          </a:p>
          <a:p>
            <a:pPr marL="1028700" lvl="2" indent="-457200" algn="just">
              <a:buFont typeface="+mj-lt"/>
              <a:buAutoNum type="arabicPeriod"/>
            </a:pPr>
            <a:r>
              <a:rPr lang="fr-FR" sz="2400" dirty="0">
                <a:latin typeface="Times New Roman"/>
                <a:cs typeface="Times New Roman"/>
              </a:rPr>
              <a:t>L’audit de gestion, structurel </a:t>
            </a:r>
          </a:p>
          <a:p>
            <a:pPr marL="1028700" lvl="2" indent="-457200" algn="just">
              <a:buFont typeface="+mj-lt"/>
              <a:buAutoNum type="arabicPeriod"/>
            </a:pPr>
            <a:r>
              <a:rPr lang="fr-FR" sz="2400" dirty="0">
                <a:latin typeface="Times New Roman"/>
                <a:cs typeface="Times New Roman"/>
              </a:rPr>
              <a:t>L’audit de marché, qui concerne les aspects conjoncturels </a:t>
            </a:r>
          </a:p>
        </p:txBody>
      </p:sp>
      <p:sp>
        <p:nvSpPr>
          <p:cNvPr id="4" name="Espace réservé du numéro de diapositive 3">
            <a:extLst>
              <a:ext uri="{FF2B5EF4-FFF2-40B4-BE49-F238E27FC236}">
                <a16:creationId xmlns:a16="http://schemas.microsoft.com/office/drawing/2014/main" id="{554C9917-E8DA-6278-AAD7-103C8A6D9768}"/>
              </a:ext>
            </a:extLst>
          </p:cNvPr>
          <p:cNvSpPr>
            <a:spLocks noGrp="1"/>
          </p:cNvSpPr>
          <p:nvPr>
            <p:ph type="sldNum" sz="quarter" idx="12"/>
          </p:nvPr>
        </p:nvSpPr>
        <p:spPr/>
        <p:txBody>
          <a:bodyPr/>
          <a:lstStyle/>
          <a:p>
            <a:fld id="{C3BEC371-4EE0-1B47-9D42-0E37AE35A073}" type="slidenum">
              <a:rPr lang="fr-FR" smtClean="0"/>
              <a:t>6</a:t>
            </a:fld>
            <a:endParaRPr lang="fr-FR" dirty="0"/>
          </a:p>
        </p:txBody>
      </p:sp>
    </p:spTree>
    <p:extLst>
      <p:ext uri="{BB962C8B-B14F-4D97-AF65-F5344CB8AC3E}">
        <p14:creationId xmlns:p14="http://schemas.microsoft.com/office/powerpoint/2010/main" val="1396561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
                                        <p:tgtEl>
                                          <p:spTgt spid="3">
                                            <p:txEl>
                                              <p:pRg st="1" end="1"/>
                                            </p:txEl>
                                          </p:spTgt>
                                        </p:tgtEl>
                                      </p:cBhvr>
                                    </p:animEffect>
                                    <p:anim calcmode="lin" valueType="num">
                                      <p:cBhvr>
                                        <p:cTn id="15"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9" presetID="43" presetClass="entr" presetSubtype="0"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
                                        <p:tgtEl>
                                          <p:spTgt spid="3">
                                            <p:txEl>
                                              <p:pRg st="2" end="2"/>
                                            </p:txEl>
                                          </p:spTgt>
                                        </p:tgtEl>
                                      </p:cBhvr>
                                    </p:animEffect>
                                    <p:anim calcmode="lin" valueType="num">
                                      <p:cBhvr>
                                        <p:cTn id="22"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2571" y="2576712"/>
            <a:ext cx="8944429" cy="4154287"/>
          </a:xfrm>
        </p:spPr>
        <p:txBody>
          <a:bodyPr>
            <a:normAutofit fontScale="92500" lnSpcReduction="20000"/>
          </a:bodyPr>
          <a:lstStyle/>
          <a:p>
            <a:pPr algn="just"/>
            <a:r>
              <a:rPr lang="fr-FR" b="1" i="1" u="sng" dirty="0">
                <a:latin typeface="Times New Roman"/>
                <a:cs typeface="Times New Roman"/>
              </a:rPr>
              <a:t>Grille d’évaluation</a:t>
            </a:r>
          </a:p>
          <a:p>
            <a:pPr algn="just">
              <a:buFont typeface="Arial"/>
              <a:buChar char="•"/>
            </a:pPr>
            <a:r>
              <a:rPr lang="fr-FR" dirty="0">
                <a:latin typeface="Times New Roman"/>
                <a:cs typeface="Times New Roman"/>
              </a:rPr>
              <a:t>Moins de 50 points = la fonction marketing est très inefficiente. Il faut donc refondre d’urgence le service avec un apport externe via un expert marketing stratégique et opérationnel. En effet, la performance marketing impacte directement les résultats de l’entreprise à très court terme. </a:t>
            </a:r>
          </a:p>
          <a:p>
            <a:pPr algn="just">
              <a:buFont typeface="Arial"/>
              <a:buChar char="•"/>
            </a:pPr>
            <a:r>
              <a:rPr lang="fr-FR" dirty="0">
                <a:latin typeface="Times New Roman"/>
                <a:cs typeface="Times New Roman"/>
              </a:rPr>
              <a:t>De 50 à 100 points = la fonction marketing déficiente. Il faut donc procéder à une refonte importante de son organisation sans quoi l’entreprise sera fortement affectée à court terme. </a:t>
            </a:r>
          </a:p>
          <a:p>
            <a:pPr algn="just">
              <a:buFont typeface="Arial"/>
              <a:buChar char="•"/>
            </a:pPr>
            <a:r>
              <a:rPr lang="fr-FR" dirty="0">
                <a:latin typeface="Times New Roman"/>
                <a:cs typeface="Times New Roman"/>
              </a:rPr>
              <a:t>De 100 à 150 points= la fonction marketing est faible. Plusieurs changements doivent être réalisés  et le plan de marketing doit optimiser ses pratiques et améliorer grandement son efficacité afin de pérenniser le développement de l’entreprise.  </a:t>
            </a:r>
          </a:p>
        </p:txBody>
      </p:sp>
      <p:sp>
        <p:nvSpPr>
          <p:cNvPr id="4" name="Titre 1"/>
          <p:cNvSpPr>
            <a:spLocks noGrp="1"/>
          </p:cNvSpPr>
          <p:nvPr>
            <p:ph type="title"/>
          </p:nvPr>
        </p:nvSpPr>
        <p:spPr>
          <a:xfrm>
            <a:off x="471714" y="1371600"/>
            <a:ext cx="8291286" cy="1447800"/>
          </a:xfrm>
        </p:spPr>
        <p:txBody>
          <a:bodyPr/>
          <a:lstStyle/>
          <a:p>
            <a:pPr algn="ctr"/>
            <a:r>
              <a:rPr lang="fr-FR" sz="3200" dirty="0">
                <a:latin typeface="Times New Roman"/>
                <a:cs typeface="Times New Roman"/>
              </a:rPr>
              <a:t>Elaborez une grille d’analyse Marketing</a:t>
            </a:r>
          </a:p>
        </p:txBody>
      </p:sp>
      <p:sp>
        <p:nvSpPr>
          <p:cNvPr id="2" name="Espace réservé du numéro de diapositive 1">
            <a:extLst>
              <a:ext uri="{FF2B5EF4-FFF2-40B4-BE49-F238E27FC236}">
                <a16:creationId xmlns:a16="http://schemas.microsoft.com/office/drawing/2014/main" id="{5A5197DD-69FC-3E91-0537-DD1C0C114CBE}"/>
              </a:ext>
            </a:extLst>
          </p:cNvPr>
          <p:cNvSpPr>
            <a:spLocks noGrp="1"/>
          </p:cNvSpPr>
          <p:nvPr>
            <p:ph type="sldNum" sz="quarter" idx="12"/>
          </p:nvPr>
        </p:nvSpPr>
        <p:spPr/>
        <p:txBody>
          <a:bodyPr/>
          <a:lstStyle/>
          <a:p>
            <a:fld id="{C3BEC371-4EE0-1B47-9D42-0E37AE35A073}" type="slidenum">
              <a:rPr lang="fr-FR" smtClean="0"/>
              <a:t>60</a:t>
            </a:fld>
            <a:endParaRPr lang="fr-FR" dirty="0"/>
          </a:p>
        </p:txBody>
      </p:sp>
    </p:spTree>
    <p:extLst>
      <p:ext uri="{BB962C8B-B14F-4D97-AF65-F5344CB8AC3E}">
        <p14:creationId xmlns:p14="http://schemas.microsoft.com/office/powerpoint/2010/main" val="4260978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5143" y="2819401"/>
            <a:ext cx="8871857" cy="3893456"/>
          </a:xfrm>
        </p:spPr>
        <p:txBody>
          <a:bodyPr>
            <a:normAutofit fontScale="92500" lnSpcReduction="10000"/>
          </a:bodyPr>
          <a:lstStyle/>
          <a:p>
            <a:pPr algn="just">
              <a:buFont typeface="Arial"/>
              <a:buChar char="•"/>
            </a:pPr>
            <a:r>
              <a:rPr lang="fr-FR" dirty="0">
                <a:latin typeface="Times New Roman"/>
                <a:cs typeface="Times New Roman"/>
              </a:rPr>
              <a:t>De 150 à 225 points = la fonction marketing est très efficiente. Ceci étant certains changements doivent être entrepris et des actions mises en œuvre dans le futur plan marketing. </a:t>
            </a:r>
          </a:p>
          <a:p>
            <a:pPr algn="just">
              <a:buFont typeface="Arial"/>
              <a:buChar char="•"/>
            </a:pPr>
            <a:r>
              <a:rPr lang="fr-FR" dirty="0">
                <a:latin typeface="Times New Roman"/>
                <a:cs typeface="Times New Roman"/>
              </a:rPr>
              <a:t>De 225 à 275 points = la fonction marketing est très efficace. Les points à optimiser sont peu nombreux avant que l’entreprise ne puisse prétendre au leadership sur son marché. Il s’agit d’optimiser la satisfaction clients. </a:t>
            </a:r>
          </a:p>
          <a:p>
            <a:pPr algn="just">
              <a:buFont typeface="Arial"/>
              <a:buChar char="•"/>
            </a:pPr>
            <a:r>
              <a:rPr lang="fr-FR" dirty="0">
                <a:latin typeface="Times New Roman"/>
                <a:cs typeface="Times New Roman"/>
              </a:rPr>
              <a:t>De 275 à 325 points = l’organisation de la fonction marketing est excellente. Peu d’éléments  sont à améliorer à court terme. Pour demeurer leader, l’entreprise doit se comparer aux concurrents les plus performants et faire évoluer ses pratiques en continu. </a:t>
            </a:r>
          </a:p>
        </p:txBody>
      </p:sp>
      <p:sp>
        <p:nvSpPr>
          <p:cNvPr id="4" name="Titre 1"/>
          <p:cNvSpPr>
            <a:spLocks noGrp="1"/>
          </p:cNvSpPr>
          <p:nvPr>
            <p:ph type="title"/>
          </p:nvPr>
        </p:nvSpPr>
        <p:spPr>
          <a:xfrm>
            <a:off x="471714" y="1371600"/>
            <a:ext cx="8291286" cy="1447800"/>
          </a:xfrm>
        </p:spPr>
        <p:txBody>
          <a:bodyPr/>
          <a:lstStyle/>
          <a:p>
            <a:pPr algn="ctr"/>
            <a:r>
              <a:rPr lang="fr-FR" sz="3200" dirty="0">
                <a:latin typeface="Times New Roman"/>
                <a:cs typeface="Times New Roman"/>
              </a:rPr>
              <a:t>Elaborez une grille d’analyse Marketing</a:t>
            </a:r>
          </a:p>
        </p:txBody>
      </p:sp>
      <p:sp>
        <p:nvSpPr>
          <p:cNvPr id="2" name="Espace réservé du numéro de diapositive 1">
            <a:extLst>
              <a:ext uri="{FF2B5EF4-FFF2-40B4-BE49-F238E27FC236}">
                <a16:creationId xmlns:a16="http://schemas.microsoft.com/office/drawing/2014/main" id="{66487C55-F326-2F3E-AF26-7634B25CE398}"/>
              </a:ext>
            </a:extLst>
          </p:cNvPr>
          <p:cNvSpPr>
            <a:spLocks noGrp="1"/>
          </p:cNvSpPr>
          <p:nvPr>
            <p:ph type="sldNum" sz="quarter" idx="12"/>
          </p:nvPr>
        </p:nvSpPr>
        <p:spPr/>
        <p:txBody>
          <a:bodyPr/>
          <a:lstStyle/>
          <a:p>
            <a:fld id="{C3BEC371-4EE0-1B47-9D42-0E37AE35A073}" type="slidenum">
              <a:rPr lang="fr-FR" smtClean="0"/>
              <a:t>61</a:t>
            </a:fld>
            <a:endParaRPr lang="fr-FR" dirty="0"/>
          </a:p>
        </p:txBody>
      </p:sp>
    </p:spTree>
    <p:extLst>
      <p:ext uri="{BB962C8B-B14F-4D97-AF65-F5344CB8AC3E}">
        <p14:creationId xmlns:p14="http://schemas.microsoft.com/office/powerpoint/2010/main" val="4260978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635000" y="3802743"/>
            <a:ext cx="8291286" cy="1447800"/>
          </a:xfrm>
        </p:spPr>
        <p:style>
          <a:lnRef idx="2">
            <a:schemeClr val="accent2"/>
          </a:lnRef>
          <a:fillRef idx="1">
            <a:schemeClr val="lt1"/>
          </a:fillRef>
          <a:effectRef idx="0">
            <a:schemeClr val="accent2"/>
          </a:effectRef>
          <a:fontRef idx="minor">
            <a:schemeClr val="dk1"/>
          </a:fontRef>
        </p:style>
        <p:txBody>
          <a:bodyPr/>
          <a:lstStyle/>
          <a:p>
            <a:pPr algn="ctr"/>
            <a:r>
              <a:rPr lang="fr-FR" sz="2800" b="1" i="1" dirty="0">
                <a:latin typeface="Times New Roman"/>
                <a:cs typeface="Times New Roman"/>
              </a:rPr>
              <a:t>Rédigez un guide d’entretien pour vous immerger dans l’organisation </a:t>
            </a:r>
          </a:p>
        </p:txBody>
      </p:sp>
      <p:sp>
        <p:nvSpPr>
          <p:cNvPr id="2" name="Espace réservé du numéro de diapositive 1">
            <a:extLst>
              <a:ext uri="{FF2B5EF4-FFF2-40B4-BE49-F238E27FC236}">
                <a16:creationId xmlns:a16="http://schemas.microsoft.com/office/drawing/2014/main" id="{34DFA2C6-36CB-7E68-7B03-8FE6F27A8BC1}"/>
              </a:ext>
            </a:extLst>
          </p:cNvPr>
          <p:cNvSpPr>
            <a:spLocks noGrp="1"/>
          </p:cNvSpPr>
          <p:nvPr>
            <p:ph type="sldNum" sz="quarter" idx="12"/>
          </p:nvPr>
        </p:nvSpPr>
        <p:spPr/>
        <p:txBody>
          <a:bodyPr/>
          <a:lstStyle/>
          <a:p>
            <a:fld id="{C3BEC371-4EE0-1B47-9D42-0E37AE35A073}" type="slidenum">
              <a:rPr lang="fr-FR" smtClean="0"/>
              <a:t>62</a:t>
            </a:fld>
            <a:endParaRPr lang="fr-FR" dirty="0"/>
          </a:p>
        </p:txBody>
      </p:sp>
    </p:spTree>
    <p:extLst>
      <p:ext uri="{BB962C8B-B14F-4D97-AF65-F5344CB8AC3E}">
        <p14:creationId xmlns:p14="http://schemas.microsoft.com/office/powerpoint/2010/main" val="2374913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72143" y="3012142"/>
            <a:ext cx="8636000" cy="3388658"/>
          </a:xfrm>
        </p:spPr>
        <p:txBody>
          <a:bodyPr>
            <a:normAutofit/>
          </a:bodyPr>
          <a:lstStyle/>
          <a:p>
            <a:pPr marL="0" indent="0" algn="just">
              <a:buNone/>
            </a:pPr>
            <a:r>
              <a:rPr lang="fr-FR" b="1" i="1" u="sng" dirty="0">
                <a:latin typeface="Times New Roman"/>
                <a:cs typeface="Times New Roman"/>
              </a:rPr>
              <a:t>Comment débuter l’Audit Marketing?</a:t>
            </a:r>
          </a:p>
          <a:p>
            <a:pPr marL="0" indent="0" algn="just">
              <a:buNone/>
            </a:pPr>
            <a:r>
              <a:rPr lang="fr-FR" dirty="0">
                <a:latin typeface="Times New Roman"/>
                <a:cs typeface="Times New Roman"/>
              </a:rPr>
              <a:t>Durant ce premier entretien, vous devez : </a:t>
            </a:r>
          </a:p>
          <a:p>
            <a:pPr lvl="2" algn="just">
              <a:buFont typeface="Arial"/>
              <a:buChar char="•"/>
            </a:pPr>
            <a:r>
              <a:rPr lang="fr-FR" dirty="0">
                <a:latin typeface="Times New Roman"/>
                <a:cs typeface="Times New Roman"/>
              </a:rPr>
              <a:t>Déterminer les objectif de l’audit;</a:t>
            </a:r>
          </a:p>
          <a:p>
            <a:pPr lvl="2" algn="just">
              <a:buFont typeface="Arial"/>
              <a:buChar char="•"/>
            </a:pPr>
            <a:r>
              <a:rPr lang="fr-FR" dirty="0">
                <a:latin typeface="Times New Roman"/>
                <a:cs typeface="Times New Roman"/>
              </a:rPr>
              <a:t>Identifier les principales sources d’information qui seront à votre disposition</a:t>
            </a:r>
          </a:p>
          <a:p>
            <a:pPr lvl="2" algn="just">
              <a:buFont typeface="Arial"/>
              <a:buChar char="•"/>
            </a:pPr>
            <a:r>
              <a:rPr lang="fr-FR" dirty="0">
                <a:latin typeface="Times New Roman"/>
                <a:cs typeface="Times New Roman"/>
              </a:rPr>
              <a:t>Vous mettre d’accord sur la structure du rapport, son contenu et le planning. </a:t>
            </a:r>
          </a:p>
        </p:txBody>
      </p:sp>
      <p:sp>
        <p:nvSpPr>
          <p:cNvPr id="4" name="Titre 1"/>
          <p:cNvSpPr>
            <a:spLocks noGrp="1"/>
          </p:cNvSpPr>
          <p:nvPr>
            <p:ph type="title"/>
          </p:nvPr>
        </p:nvSpPr>
        <p:spPr>
          <a:xfrm>
            <a:off x="471714" y="1371600"/>
            <a:ext cx="8291286" cy="1447800"/>
          </a:xfrm>
        </p:spPr>
        <p:txBody>
          <a:bodyPr/>
          <a:lstStyle/>
          <a:p>
            <a:pPr algn="ctr"/>
            <a:r>
              <a:rPr lang="fr-FR" sz="2800" dirty="0">
                <a:latin typeface="Times New Roman"/>
                <a:cs typeface="Times New Roman"/>
              </a:rPr>
              <a:t>Rédigez un guide d’entretien pour vous immerger dans l’organisation </a:t>
            </a:r>
          </a:p>
        </p:txBody>
      </p:sp>
      <p:sp>
        <p:nvSpPr>
          <p:cNvPr id="2" name="Espace réservé du numéro de diapositive 1">
            <a:extLst>
              <a:ext uri="{FF2B5EF4-FFF2-40B4-BE49-F238E27FC236}">
                <a16:creationId xmlns:a16="http://schemas.microsoft.com/office/drawing/2014/main" id="{87E5D53B-5350-D4C6-2D43-3790F1F9E2FA}"/>
              </a:ext>
            </a:extLst>
          </p:cNvPr>
          <p:cNvSpPr>
            <a:spLocks noGrp="1"/>
          </p:cNvSpPr>
          <p:nvPr>
            <p:ph type="sldNum" sz="quarter" idx="12"/>
          </p:nvPr>
        </p:nvSpPr>
        <p:spPr/>
        <p:txBody>
          <a:bodyPr/>
          <a:lstStyle/>
          <a:p>
            <a:fld id="{C3BEC371-4EE0-1B47-9D42-0E37AE35A073}" type="slidenum">
              <a:rPr lang="fr-FR" smtClean="0"/>
              <a:t>63</a:t>
            </a:fld>
            <a:endParaRPr lang="fr-FR" dirty="0"/>
          </a:p>
        </p:txBody>
      </p:sp>
    </p:spTree>
    <p:extLst>
      <p:ext uri="{BB962C8B-B14F-4D97-AF65-F5344CB8AC3E}">
        <p14:creationId xmlns:p14="http://schemas.microsoft.com/office/powerpoint/2010/main" val="1981401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fade">
                                      <p:cBhvr>
                                        <p:cTn id="43" dur="100"/>
                                        <p:tgtEl>
                                          <p:spTgt spid="3">
                                            <p:txEl>
                                              <p:pRg st="4" end="4"/>
                                            </p:txEl>
                                          </p:spTgt>
                                        </p:tgtEl>
                                      </p:cBhvr>
                                    </p:animEffect>
                                    <p:anim calcmode="lin" valueType="num">
                                      <p:cBhvr>
                                        <p:cTn id="44"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1429" y="2707720"/>
            <a:ext cx="8799285" cy="4150280"/>
          </a:xfrm>
        </p:spPr>
        <p:txBody>
          <a:bodyPr>
            <a:normAutofit fontScale="92500" lnSpcReduction="20000"/>
          </a:bodyPr>
          <a:lstStyle/>
          <a:p>
            <a:pPr marL="0" indent="0" algn="just">
              <a:buNone/>
            </a:pPr>
            <a:r>
              <a:rPr lang="fr-FR" b="1" i="1" u="sng" dirty="0">
                <a:latin typeface="Times New Roman"/>
                <a:cs typeface="Times New Roman"/>
              </a:rPr>
              <a:t>Quel contenu choisir? </a:t>
            </a:r>
          </a:p>
          <a:p>
            <a:pPr marL="0" indent="0" algn="just">
              <a:buNone/>
            </a:pPr>
            <a:r>
              <a:rPr lang="fr-FR" dirty="0">
                <a:latin typeface="Times New Roman"/>
                <a:cs typeface="Times New Roman"/>
              </a:rPr>
              <a:t>L’entretien porte sur les principaux thèmes que nous avons développés dans le chapitre précédent: </a:t>
            </a:r>
          </a:p>
          <a:p>
            <a:pPr lvl="2" algn="just">
              <a:buFont typeface="Arial"/>
              <a:buChar char="•"/>
            </a:pPr>
            <a:r>
              <a:rPr lang="fr-FR" dirty="0">
                <a:latin typeface="Times New Roman"/>
                <a:cs typeface="Times New Roman"/>
              </a:rPr>
              <a:t>L’environnement de l’entreprise         /     Le marché</a:t>
            </a:r>
          </a:p>
          <a:p>
            <a:pPr lvl="2" algn="just">
              <a:buFont typeface="Arial"/>
              <a:buChar char="•"/>
            </a:pPr>
            <a:r>
              <a:rPr lang="fr-FR" dirty="0">
                <a:latin typeface="Times New Roman"/>
                <a:cs typeface="Times New Roman"/>
              </a:rPr>
              <a:t>Les clients      /   La concurrence </a:t>
            </a:r>
          </a:p>
          <a:p>
            <a:pPr lvl="2" algn="just">
              <a:buFont typeface="Arial"/>
              <a:buChar char="•"/>
            </a:pPr>
            <a:r>
              <a:rPr lang="fr-FR" dirty="0">
                <a:latin typeface="Times New Roman"/>
                <a:cs typeface="Times New Roman"/>
              </a:rPr>
              <a:t>Les objectifs de l’entreprise / La stratégie </a:t>
            </a:r>
          </a:p>
          <a:p>
            <a:pPr lvl="2" algn="just">
              <a:buFont typeface="Arial"/>
              <a:buChar char="•"/>
            </a:pPr>
            <a:r>
              <a:rPr lang="fr-FR" dirty="0">
                <a:latin typeface="Times New Roman"/>
                <a:cs typeface="Times New Roman"/>
              </a:rPr>
              <a:t>Les produits ou services / Le pricing </a:t>
            </a:r>
          </a:p>
          <a:p>
            <a:pPr lvl="2" algn="just">
              <a:buFont typeface="Arial"/>
              <a:buChar char="•"/>
            </a:pPr>
            <a:r>
              <a:rPr lang="fr-FR" dirty="0">
                <a:latin typeface="Times New Roman"/>
                <a:cs typeface="Times New Roman"/>
              </a:rPr>
              <a:t>La communication / La distribution </a:t>
            </a:r>
          </a:p>
          <a:p>
            <a:pPr lvl="2" algn="just">
              <a:buFont typeface="Arial"/>
              <a:buChar char="•"/>
            </a:pPr>
            <a:r>
              <a:rPr lang="fr-FR" dirty="0">
                <a:latin typeface="Times New Roman"/>
                <a:cs typeface="Times New Roman"/>
              </a:rPr>
              <a:t>La force de vente /  La relation client</a:t>
            </a:r>
          </a:p>
          <a:p>
            <a:pPr lvl="2" algn="just">
              <a:buFont typeface="Arial"/>
              <a:buChar char="•"/>
            </a:pPr>
            <a:r>
              <a:rPr lang="fr-FR" dirty="0">
                <a:latin typeface="Times New Roman"/>
                <a:cs typeface="Times New Roman"/>
              </a:rPr>
              <a:t>Les Résultats     </a:t>
            </a:r>
          </a:p>
          <a:p>
            <a:pPr lvl="2" algn="just">
              <a:buFont typeface="Arial"/>
              <a:buChar char="•"/>
            </a:pPr>
            <a:endParaRPr lang="fr-FR" dirty="0">
              <a:latin typeface="Times New Roman"/>
              <a:cs typeface="Times New Roman"/>
            </a:endParaRPr>
          </a:p>
          <a:p>
            <a:pPr lvl="2" algn="just">
              <a:buFont typeface="Arial"/>
              <a:buChar char="•"/>
            </a:pPr>
            <a:endParaRPr lang="fr-FR" dirty="0">
              <a:latin typeface="Times New Roman"/>
              <a:cs typeface="Times New Roman"/>
            </a:endParaRPr>
          </a:p>
        </p:txBody>
      </p:sp>
      <p:sp>
        <p:nvSpPr>
          <p:cNvPr id="4" name="Titre 1"/>
          <p:cNvSpPr>
            <a:spLocks noGrp="1"/>
          </p:cNvSpPr>
          <p:nvPr>
            <p:ph type="title"/>
          </p:nvPr>
        </p:nvSpPr>
        <p:spPr>
          <a:xfrm>
            <a:off x="471714" y="1110341"/>
            <a:ext cx="8291286" cy="1447800"/>
          </a:xfrm>
        </p:spPr>
        <p:txBody>
          <a:bodyPr/>
          <a:lstStyle/>
          <a:p>
            <a:pPr algn="ctr"/>
            <a:r>
              <a:rPr lang="fr-FR" sz="2800" dirty="0">
                <a:latin typeface="Times New Roman"/>
                <a:cs typeface="Times New Roman"/>
              </a:rPr>
              <a:t>Rédigez un guide d’entretien pour vous immerger dans l’organisation </a:t>
            </a:r>
          </a:p>
        </p:txBody>
      </p:sp>
      <p:sp>
        <p:nvSpPr>
          <p:cNvPr id="2" name="Espace réservé du numéro de diapositive 1">
            <a:extLst>
              <a:ext uri="{FF2B5EF4-FFF2-40B4-BE49-F238E27FC236}">
                <a16:creationId xmlns:a16="http://schemas.microsoft.com/office/drawing/2014/main" id="{8DAA3564-5B5C-18DD-C8AB-D2601F8AB079}"/>
              </a:ext>
            </a:extLst>
          </p:cNvPr>
          <p:cNvSpPr>
            <a:spLocks noGrp="1"/>
          </p:cNvSpPr>
          <p:nvPr>
            <p:ph type="sldNum" sz="quarter" idx="12"/>
          </p:nvPr>
        </p:nvSpPr>
        <p:spPr/>
        <p:txBody>
          <a:bodyPr/>
          <a:lstStyle/>
          <a:p>
            <a:fld id="{C3BEC371-4EE0-1B47-9D42-0E37AE35A073}" type="slidenum">
              <a:rPr lang="fr-FR" smtClean="0"/>
              <a:t>64</a:t>
            </a:fld>
            <a:endParaRPr lang="fr-FR" dirty="0"/>
          </a:p>
        </p:txBody>
      </p:sp>
    </p:spTree>
    <p:extLst>
      <p:ext uri="{BB962C8B-B14F-4D97-AF65-F5344CB8AC3E}">
        <p14:creationId xmlns:p14="http://schemas.microsoft.com/office/powerpoint/2010/main" val="2879998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3286" y="3012142"/>
            <a:ext cx="8266340" cy="3388658"/>
          </a:xfrm>
        </p:spPr>
        <p:txBody>
          <a:bodyPr/>
          <a:lstStyle/>
          <a:p>
            <a:pPr marL="0" indent="0" algn="just">
              <a:buNone/>
            </a:pPr>
            <a:r>
              <a:rPr lang="fr-FR" b="1" i="1" u="sng" dirty="0">
                <a:latin typeface="Times New Roman"/>
                <a:cs typeface="Times New Roman"/>
              </a:rPr>
              <a:t>Qui interviewer?</a:t>
            </a:r>
          </a:p>
          <a:p>
            <a:pPr lvl="2" algn="just">
              <a:buFont typeface="Arial"/>
              <a:buChar char="•"/>
            </a:pPr>
            <a:r>
              <a:rPr lang="fr-FR" sz="2400" dirty="0">
                <a:latin typeface="Times New Roman"/>
                <a:cs typeface="Times New Roman"/>
              </a:rPr>
              <a:t>Des managers </a:t>
            </a:r>
          </a:p>
          <a:p>
            <a:pPr lvl="2" algn="just">
              <a:buFont typeface="Arial"/>
              <a:buChar char="•"/>
            </a:pPr>
            <a:r>
              <a:rPr lang="fr-FR" sz="2400" dirty="0">
                <a:latin typeface="Times New Roman"/>
                <a:cs typeface="Times New Roman"/>
              </a:rPr>
              <a:t>Des clients</a:t>
            </a:r>
          </a:p>
          <a:p>
            <a:pPr lvl="2" algn="just">
              <a:buFont typeface="Arial"/>
              <a:buChar char="•"/>
            </a:pPr>
            <a:r>
              <a:rPr lang="fr-FR" sz="2400" dirty="0">
                <a:latin typeface="Times New Roman"/>
                <a:cs typeface="Times New Roman"/>
              </a:rPr>
              <a:t>Des fournisseurs </a:t>
            </a:r>
          </a:p>
          <a:p>
            <a:pPr lvl="2" algn="just">
              <a:buFont typeface="Arial"/>
              <a:buChar char="•"/>
            </a:pPr>
            <a:r>
              <a:rPr lang="fr-FR" sz="2400" dirty="0">
                <a:latin typeface="Times New Roman"/>
                <a:cs typeface="Times New Roman"/>
              </a:rPr>
              <a:t>Des Distributeurs </a:t>
            </a:r>
          </a:p>
          <a:p>
            <a:pPr marL="0" indent="0" algn="just">
              <a:buNone/>
            </a:pPr>
            <a:endParaRPr lang="fr-FR" sz="2800" b="1" i="1" u="sng" dirty="0">
              <a:latin typeface="Times New Roman"/>
              <a:cs typeface="Times New Roman"/>
            </a:endParaRPr>
          </a:p>
        </p:txBody>
      </p:sp>
      <p:sp>
        <p:nvSpPr>
          <p:cNvPr id="4" name="Titre 1"/>
          <p:cNvSpPr>
            <a:spLocks noGrp="1"/>
          </p:cNvSpPr>
          <p:nvPr>
            <p:ph type="title"/>
          </p:nvPr>
        </p:nvSpPr>
        <p:spPr>
          <a:xfrm>
            <a:off x="471714" y="1371600"/>
            <a:ext cx="8291286" cy="1447800"/>
          </a:xfrm>
        </p:spPr>
        <p:txBody>
          <a:bodyPr/>
          <a:lstStyle/>
          <a:p>
            <a:pPr algn="ctr"/>
            <a:r>
              <a:rPr lang="fr-FR" sz="2800" dirty="0">
                <a:latin typeface="Times New Roman"/>
                <a:cs typeface="Times New Roman"/>
              </a:rPr>
              <a:t>Rédigez un guide d’entretien pour vous immerger dans l’organisation </a:t>
            </a:r>
          </a:p>
        </p:txBody>
      </p:sp>
      <p:sp>
        <p:nvSpPr>
          <p:cNvPr id="2" name="Espace réservé du numéro de diapositive 1">
            <a:extLst>
              <a:ext uri="{FF2B5EF4-FFF2-40B4-BE49-F238E27FC236}">
                <a16:creationId xmlns:a16="http://schemas.microsoft.com/office/drawing/2014/main" id="{276D5A4A-A8BB-AB5D-69CC-FE1C058A1B61}"/>
              </a:ext>
            </a:extLst>
          </p:cNvPr>
          <p:cNvSpPr>
            <a:spLocks noGrp="1"/>
          </p:cNvSpPr>
          <p:nvPr>
            <p:ph type="sldNum" sz="quarter" idx="12"/>
          </p:nvPr>
        </p:nvSpPr>
        <p:spPr/>
        <p:txBody>
          <a:bodyPr/>
          <a:lstStyle/>
          <a:p>
            <a:fld id="{C3BEC371-4EE0-1B47-9D42-0E37AE35A073}" type="slidenum">
              <a:rPr lang="fr-FR" smtClean="0"/>
              <a:t>65</a:t>
            </a:fld>
            <a:endParaRPr lang="fr-FR" dirty="0"/>
          </a:p>
        </p:txBody>
      </p:sp>
    </p:spTree>
    <p:extLst>
      <p:ext uri="{BB962C8B-B14F-4D97-AF65-F5344CB8AC3E}">
        <p14:creationId xmlns:p14="http://schemas.microsoft.com/office/powerpoint/2010/main" val="2879998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90285" y="3012142"/>
            <a:ext cx="8617857" cy="3388658"/>
          </a:xfrm>
        </p:spPr>
        <p:txBody>
          <a:bodyPr/>
          <a:lstStyle/>
          <a:p>
            <a:pPr marL="0" indent="0" algn="just">
              <a:buNone/>
            </a:pPr>
            <a:r>
              <a:rPr lang="fr-FR" b="1" i="1" u="sng" dirty="0">
                <a:latin typeface="Times New Roman"/>
                <a:cs typeface="Times New Roman"/>
              </a:rPr>
              <a:t>Comment conclure le guide d’entretien?</a:t>
            </a:r>
          </a:p>
          <a:p>
            <a:pPr marL="0" indent="0" algn="just">
              <a:buNone/>
            </a:pPr>
            <a:r>
              <a:rPr lang="fr-FR" dirty="0">
                <a:latin typeface="Times New Roman"/>
                <a:cs typeface="Times New Roman"/>
              </a:rPr>
              <a:t> Vous rédigez le guide d’entretien en rappelant à la personne interviewée les principaux points abordés, et en vous assurant que les propos de la personne ont bien été compris. </a:t>
            </a:r>
          </a:p>
          <a:p>
            <a:pPr marL="0" indent="0" algn="just">
              <a:buNone/>
            </a:pPr>
            <a:r>
              <a:rPr lang="fr-FR" dirty="0">
                <a:latin typeface="Times New Roman"/>
                <a:cs typeface="Times New Roman"/>
              </a:rPr>
              <a:t>Une rapide conclusion sous forme de synthèse permet de valider le sens global de l’entretien et de s’assurer que tout est clair et bien intégré. </a:t>
            </a:r>
          </a:p>
        </p:txBody>
      </p:sp>
      <p:sp>
        <p:nvSpPr>
          <p:cNvPr id="4" name="Titre 1"/>
          <p:cNvSpPr>
            <a:spLocks noGrp="1"/>
          </p:cNvSpPr>
          <p:nvPr>
            <p:ph type="title"/>
          </p:nvPr>
        </p:nvSpPr>
        <p:spPr>
          <a:xfrm>
            <a:off x="471714" y="1371600"/>
            <a:ext cx="8291286" cy="1447800"/>
          </a:xfrm>
        </p:spPr>
        <p:txBody>
          <a:bodyPr/>
          <a:lstStyle/>
          <a:p>
            <a:pPr algn="ctr"/>
            <a:r>
              <a:rPr lang="fr-FR" sz="2800" dirty="0">
                <a:latin typeface="Times New Roman"/>
                <a:cs typeface="Times New Roman"/>
              </a:rPr>
              <a:t>Rédigez un guide d’entretien pour vous immerger dans l’organisation </a:t>
            </a:r>
          </a:p>
        </p:txBody>
      </p:sp>
      <p:sp>
        <p:nvSpPr>
          <p:cNvPr id="2" name="Espace réservé du numéro de diapositive 1">
            <a:extLst>
              <a:ext uri="{FF2B5EF4-FFF2-40B4-BE49-F238E27FC236}">
                <a16:creationId xmlns:a16="http://schemas.microsoft.com/office/drawing/2014/main" id="{641B678E-21D3-3A5F-0504-08FFB7CE895D}"/>
              </a:ext>
            </a:extLst>
          </p:cNvPr>
          <p:cNvSpPr>
            <a:spLocks noGrp="1"/>
          </p:cNvSpPr>
          <p:nvPr>
            <p:ph type="sldNum" sz="quarter" idx="12"/>
          </p:nvPr>
        </p:nvSpPr>
        <p:spPr/>
        <p:txBody>
          <a:bodyPr/>
          <a:lstStyle/>
          <a:p>
            <a:fld id="{C3BEC371-4EE0-1B47-9D42-0E37AE35A073}" type="slidenum">
              <a:rPr lang="fr-FR" smtClean="0"/>
              <a:t>66</a:t>
            </a:fld>
            <a:endParaRPr lang="fr-FR" dirty="0"/>
          </a:p>
        </p:txBody>
      </p:sp>
    </p:spTree>
    <p:extLst>
      <p:ext uri="{BB962C8B-B14F-4D97-AF65-F5344CB8AC3E}">
        <p14:creationId xmlns:p14="http://schemas.microsoft.com/office/powerpoint/2010/main" val="2879998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71714" y="3530600"/>
            <a:ext cx="8291286" cy="1447800"/>
          </a:xfrm>
        </p:spPr>
        <p:style>
          <a:lnRef idx="2">
            <a:schemeClr val="accent2"/>
          </a:lnRef>
          <a:fillRef idx="1">
            <a:schemeClr val="lt1"/>
          </a:fillRef>
          <a:effectRef idx="0">
            <a:schemeClr val="accent2"/>
          </a:effectRef>
          <a:fontRef idx="minor">
            <a:schemeClr val="dk1"/>
          </a:fontRef>
        </p:style>
        <p:txBody>
          <a:bodyPr/>
          <a:lstStyle/>
          <a:p>
            <a:pPr algn="ctr"/>
            <a:r>
              <a:rPr lang="fr-FR" sz="2800" i="1" dirty="0">
                <a:latin typeface="Times New Roman"/>
                <a:cs typeface="Times New Roman"/>
              </a:rPr>
              <a:t>Vérifiez votre capacité à préparer un audit marketing </a:t>
            </a:r>
          </a:p>
        </p:txBody>
      </p:sp>
      <p:sp>
        <p:nvSpPr>
          <p:cNvPr id="2" name="Espace réservé du numéro de diapositive 1">
            <a:extLst>
              <a:ext uri="{FF2B5EF4-FFF2-40B4-BE49-F238E27FC236}">
                <a16:creationId xmlns:a16="http://schemas.microsoft.com/office/drawing/2014/main" id="{73722AE2-0E30-23C3-72F1-E769B60850BC}"/>
              </a:ext>
            </a:extLst>
          </p:cNvPr>
          <p:cNvSpPr>
            <a:spLocks noGrp="1"/>
          </p:cNvSpPr>
          <p:nvPr>
            <p:ph type="sldNum" sz="quarter" idx="12"/>
          </p:nvPr>
        </p:nvSpPr>
        <p:spPr/>
        <p:txBody>
          <a:bodyPr/>
          <a:lstStyle/>
          <a:p>
            <a:fld id="{C3BEC371-4EE0-1B47-9D42-0E37AE35A073}" type="slidenum">
              <a:rPr lang="fr-FR" smtClean="0"/>
              <a:t>67</a:t>
            </a:fld>
            <a:endParaRPr lang="fr-FR" dirty="0"/>
          </a:p>
        </p:txBody>
      </p:sp>
    </p:spTree>
    <p:extLst>
      <p:ext uri="{BB962C8B-B14F-4D97-AF65-F5344CB8AC3E}">
        <p14:creationId xmlns:p14="http://schemas.microsoft.com/office/powerpoint/2010/main" val="2879998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
                                        <p:tgtEl>
                                          <p:spTgt spid="4"/>
                                        </p:tgtEl>
                                      </p:cBhvr>
                                    </p:animEffect>
                                    <p:anim calcmode="lin" valueType="num">
                                      <p:cBhvr>
                                        <p:cTn id="8" dur="400" fill="hold"/>
                                        <p:tgtEl>
                                          <p:spTgt spid="4"/>
                                        </p:tgtEl>
                                        <p:attrNameLst>
                                          <p:attrName>ppt_x</p:attrName>
                                        </p:attrNameLst>
                                      </p:cBhvr>
                                      <p:tavLst>
                                        <p:tav tm="0">
                                          <p:val>
                                            <p:strVal val="#ppt_x"/>
                                          </p:val>
                                        </p:tav>
                                        <p:tav tm="100000">
                                          <p:val>
                                            <p:strVal val="#ppt_x"/>
                                          </p:val>
                                        </p:tav>
                                      </p:tavLst>
                                    </p:anim>
                                    <p:anim calcmode="lin" valueType="num">
                                      <p:cBhvr>
                                        <p:cTn id="9" dur="400" fill="hold"/>
                                        <p:tgtEl>
                                          <p:spTgt spid="4"/>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35857" y="3012142"/>
            <a:ext cx="8744857" cy="3388658"/>
          </a:xfrm>
        </p:spPr>
        <p:txBody>
          <a:bodyPr>
            <a:normAutofit/>
          </a:bodyPr>
          <a:lstStyle/>
          <a:p>
            <a:pPr marL="0" indent="0" algn="just">
              <a:buNone/>
            </a:pPr>
            <a:r>
              <a:rPr lang="fr-FR" sz="2800" b="1" i="1" u="sng" dirty="0">
                <a:latin typeface="Times New Roman"/>
                <a:cs typeface="Times New Roman"/>
              </a:rPr>
              <a:t>Question 1</a:t>
            </a:r>
            <a:endParaRPr lang="fr-FR" b="1" i="1" u="sng" dirty="0">
              <a:latin typeface="Times New Roman"/>
              <a:cs typeface="Times New Roman"/>
            </a:endParaRPr>
          </a:p>
          <a:p>
            <a:pPr marL="0" indent="0" algn="just">
              <a:buNone/>
            </a:pPr>
            <a:r>
              <a:rPr lang="fr-FR" b="1" dirty="0">
                <a:latin typeface="Times New Roman"/>
                <a:cs typeface="Times New Roman"/>
              </a:rPr>
              <a:t>    La grille d’analyse de la fonction Marketing est très utile pour: </a:t>
            </a:r>
          </a:p>
          <a:p>
            <a:pPr lvl="3" algn="just">
              <a:buFont typeface="Courier New"/>
              <a:buChar char="o"/>
            </a:pPr>
            <a:r>
              <a:rPr lang="fr-FR" b="1" dirty="0">
                <a:latin typeface="Times New Roman"/>
                <a:cs typeface="Times New Roman"/>
              </a:rPr>
              <a:t>Disposer d’une vision précise de la performance Marketing Globale de l’entreprise </a:t>
            </a:r>
          </a:p>
          <a:p>
            <a:pPr lvl="3" algn="just">
              <a:buFont typeface="Courier New"/>
              <a:buChar char="o"/>
            </a:pPr>
            <a:r>
              <a:rPr lang="fr-FR" b="1" dirty="0">
                <a:latin typeface="Times New Roman"/>
                <a:cs typeface="Times New Roman"/>
              </a:rPr>
              <a:t>Réaliser une opération de Business Process Reengineering </a:t>
            </a:r>
          </a:p>
        </p:txBody>
      </p:sp>
      <p:sp>
        <p:nvSpPr>
          <p:cNvPr id="4" name="Titre 1"/>
          <p:cNvSpPr>
            <a:spLocks noGrp="1"/>
          </p:cNvSpPr>
          <p:nvPr>
            <p:ph type="title"/>
          </p:nvPr>
        </p:nvSpPr>
        <p:spPr>
          <a:xfrm>
            <a:off x="471714" y="1371600"/>
            <a:ext cx="8291286" cy="1447800"/>
          </a:xfrm>
        </p:spPr>
        <p:txBody>
          <a:bodyPr/>
          <a:lstStyle/>
          <a:p>
            <a:pPr algn="ctr"/>
            <a:r>
              <a:rPr lang="fr-FR" sz="2800" dirty="0">
                <a:latin typeface="Times New Roman"/>
                <a:cs typeface="Times New Roman"/>
              </a:rPr>
              <a:t>Vérifiez votre capacité à préparer un audit marketing </a:t>
            </a:r>
          </a:p>
        </p:txBody>
      </p:sp>
      <p:sp>
        <p:nvSpPr>
          <p:cNvPr id="2" name="Espace réservé du numéro de diapositive 1">
            <a:extLst>
              <a:ext uri="{FF2B5EF4-FFF2-40B4-BE49-F238E27FC236}">
                <a16:creationId xmlns:a16="http://schemas.microsoft.com/office/drawing/2014/main" id="{6E93E7B8-6BD7-D2FA-9486-7D874F11E8C5}"/>
              </a:ext>
            </a:extLst>
          </p:cNvPr>
          <p:cNvSpPr>
            <a:spLocks noGrp="1"/>
          </p:cNvSpPr>
          <p:nvPr>
            <p:ph type="sldNum" sz="quarter" idx="12"/>
          </p:nvPr>
        </p:nvSpPr>
        <p:spPr/>
        <p:txBody>
          <a:bodyPr/>
          <a:lstStyle/>
          <a:p>
            <a:fld id="{C3BEC371-4EE0-1B47-9D42-0E37AE35A073}" type="slidenum">
              <a:rPr lang="fr-FR" smtClean="0"/>
              <a:t>68</a:t>
            </a:fld>
            <a:endParaRPr lang="fr-FR" dirty="0"/>
          </a:p>
        </p:txBody>
      </p:sp>
    </p:spTree>
    <p:extLst>
      <p:ext uri="{BB962C8B-B14F-4D97-AF65-F5344CB8AC3E}">
        <p14:creationId xmlns:p14="http://schemas.microsoft.com/office/powerpoint/2010/main" val="2879998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4000" y="3012142"/>
            <a:ext cx="8726714" cy="3682572"/>
          </a:xfrm>
        </p:spPr>
        <p:txBody>
          <a:bodyPr>
            <a:normAutofit/>
          </a:bodyPr>
          <a:lstStyle/>
          <a:p>
            <a:pPr marL="0" indent="0" algn="just">
              <a:buNone/>
            </a:pPr>
            <a:r>
              <a:rPr lang="fr-FR" sz="2800" b="1" i="1" u="sng" dirty="0">
                <a:latin typeface="Times New Roman"/>
                <a:cs typeface="Times New Roman"/>
              </a:rPr>
              <a:t>Question 2</a:t>
            </a:r>
          </a:p>
          <a:p>
            <a:pPr marL="0" indent="0" algn="just">
              <a:buNone/>
            </a:pPr>
            <a:r>
              <a:rPr lang="fr-FR" sz="2800" dirty="0">
                <a:latin typeface="Times New Roman"/>
                <a:cs typeface="Times New Roman"/>
              </a:rPr>
              <a:t>    </a:t>
            </a:r>
            <a:r>
              <a:rPr lang="fr-FR" dirty="0">
                <a:latin typeface="Times New Roman"/>
                <a:cs typeface="Times New Roman"/>
              </a:rPr>
              <a:t>La grille d’analyse de la fonction Marketing évalue notamment les éléments suivants: </a:t>
            </a:r>
          </a:p>
          <a:p>
            <a:pPr marL="0" indent="0" algn="just">
              <a:buNone/>
            </a:pPr>
            <a:r>
              <a:rPr lang="fr-FR" sz="2000" dirty="0">
                <a:latin typeface="Times New Roman"/>
                <a:cs typeface="Times New Roman"/>
              </a:rPr>
              <a:t>Attention plusieurs réponses sont possibles</a:t>
            </a:r>
          </a:p>
          <a:p>
            <a:pPr lvl="2" algn="just">
              <a:buFont typeface="Courier New"/>
              <a:buChar char="o"/>
            </a:pPr>
            <a:r>
              <a:rPr lang="fr-FR" dirty="0">
                <a:latin typeface="Times New Roman"/>
                <a:cs typeface="Times New Roman"/>
              </a:rPr>
              <a:t>Les clients </a:t>
            </a:r>
          </a:p>
          <a:p>
            <a:pPr lvl="2" algn="just">
              <a:buFont typeface="Courier New"/>
              <a:buChar char="o"/>
            </a:pPr>
            <a:r>
              <a:rPr lang="fr-FR" dirty="0">
                <a:latin typeface="Times New Roman"/>
                <a:cs typeface="Times New Roman"/>
              </a:rPr>
              <a:t>La politique en matière de propriété intellectuelle </a:t>
            </a:r>
          </a:p>
          <a:p>
            <a:pPr lvl="2" algn="just">
              <a:buFont typeface="Courier New"/>
              <a:buChar char="o"/>
            </a:pPr>
            <a:r>
              <a:rPr lang="fr-FR" dirty="0">
                <a:latin typeface="Times New Roman"/>
                <a:cs typeface="Times New Roman"/>
              </a:rPr>
              <a:t>La politique commerciale  </a:t>
            </a:r>
          </a:p>
        </p:txBody>
      </p:sp>
      <p:sp>
        <p:nvSpPr>
          <p:cNvPr id="4" name="Titre 1"/>
          <p:cNvSpPr>
            <a:spLocks noGrp="1"/>
          </p:cNvSpPr>
          <p:nvPr>
            <p:ph type="title"/>
          </p:nvPr>
        </p:nvSpPr>
        <p:spPr>
          <a:xfrm>
            <a:off x="471714" y="1371600"/>
            <a:ext cx="8291286" cy="1447800"/>
          </a:xfrm>
        </p:spPr>
        <p:txBody>
          <a:bodyPr/>
          <a:lstStyle/>
          <a:p>
            <a:pPr algn="ctr"/>
            <a:r>
              <a:rPr lang="fr-FR" sz="2800" dirty="0">
                <a:latin typeface="Times New Roman"/>
                <a:cs typeface="Times New Roman"/>
              </a:rPr>
              <a:t>Vérifiez votre capacité à préparer un audit marketing </a:t>
            </a:r>
          </a:p>
        </p:txBody>
      </p:sp>
      <p:sp>
        <p:nvSpPr>
          <p:cNvPr id="2" name="Espace réservé du numéro de diapositive 1">
            <a:extLst>
              <a:ext uri="{FF2B5EF4-FFF2-40B4-BE49-F238E27FC236}">
                <a16:creationId xmlns:a16="http://schemas.microsoft.com/office/drawing/2014/main" id="{1398DF41-AAF1-0499-EE82-FB14B2ACAA09}"/>
              </a:ext>
            </a:extLst>
          </p:cNvPr>
          <p:cNvSpPr>
            <a:spLocks noGrp="1"/>
          </p:cNvSpPr>
          <p:nvPr>
            <p:ph type="sldNum" sz="quarter" idx="12"/>
          </p:nvPr>
        </p:nvSpPr>
        <p:spPr/>
        <p:txBody>
          <a:bodyPr/>
          <a:lstStyle/>
          <a:p>
            <a:fld id="{C3BEC371-4EE0-1B47-9D42-0E37AE35A073}" type="slidenum">
              <a:rPr lang="fr-FR" smtClean="0"/>
              <a:t>69</a:t>
            </a:fld>
            <a:endParaRPr lang="fr-FR" dirty="0"/>
          </a:p>
        </p:txBody>
      </p:sp>
    </p:spTree>
    <p:extLst>
      <p:ext uri="{BB962C8B-B14F-4D97-AF65-F5344CB8AC3E}">
        <p14:creationId xmlns:p14="http://schemas.microsoft.com/office/powerpoint/2010/main" val="2793134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0" presetID="43" presetClass="entr" presetSubtype="0" fill="hold" grpId="0" nodeType="with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
                                        <p:tgtEl>
                                          <p:spTgt spid="3">
                                            <p:txEl>
                                              <p:pRg st="3" end="3"/>
                                            </p:txEl>
                                          </p:spTgt>
                                        </p:tgtEl>
                                      </p:cBhvr>
                                    </p:animEffect>
                                    <p:anim calcmode="lin" valueType="num">
                                      <p:cBhvr>
                                        <p:cTn id="33"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5"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6"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7" presetID="43" presetClass="entr" presetSubtype="0" fill="hold" grpId="0" nodeType="with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fade">
                                      <p:cBhvr>
                                        <p:cTn id="39" dur="100"/>
                                        <p:tgtEl>
                                          <p:spTgt spid="3">
                                            <p:txEl>
                                              <p:pRg st="4" end="4"/>
                                            </p:txEl>
                                          </p:spTgt>
                                        </p:tgtEl>
                                      </p:cBhvr>
                                    </p:animEffect>
                                    <p:anim calcmode="lin" valueType="num">
                                      <p:cBhvr>
                                        <p:cTn id="40"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1"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42"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3"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44" presetID="43" presetClass="entr" presetSubtype="0" fill="hold" grpId="0" nodeType="withEffect">
                                  <p:stCondLst>
                                    <p:cond delay="0"/>
                                  </p:stCondLst>
                                  <p:childTnLst>
                                    <p:set>
                                      <p:cBhvr>
                                        <p:cTn id="45" dur="1" fill="hold">
                                          <p:stCondLst>
                                            <p:cond delay="0"/>
                                          </p:stCondLst>
                                        </p:cTn>
                                        <p:tgtEl>
                                          <p:spTgt spid="3">
                                            <p:txEl>
                                              <p:pRg st="5" end="5"/>
                                            </p:txEl>
                                          </p:spTgt>
                                        </p:tgtEl>
                                        <p:attrNameLst>
                                          <p:attrName>style.visibility</p:attrName>
                                        </p:attrNameLst>
                                      </p:cBhvr>
                                      <p:to>
                                        <p:strVal val="visible"/>
                                      </p:to>
                                    </p:set>
                                    <p:animEffect transition="in" filter="fade">
                                      <p:cBhvr>
                                        <p:cTn id="46" dur="100"/>
                                        <p:tgtEl>
                                          <p:spTgt spid="3">
                                            <p:txEl>
                                              <p:pRg st="5" end="5"/>
                                            </p:txEl>
                                          </p:spTgt>
                                        </p:tgtEl>
                                      </p:cBhvr>
                                    </p:animEffect>
                                    <p:anim calcmode="lin" valueType="num">
                                      <p:cBhvr>
                                        <p:cTn id="47"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8"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49"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0"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64596" y="3012142"/>
            <a:ext cx="8696392" cy="3388658"/>
          </a:xfrm>
        </p:spPr>
        <p:txBody>
          <a:bodyPr/>
          <a:lstStyle/>
          <a:p>
            <a:pPr marL="342900" lvl="2" indent="-342900" algn="just">
              <a:spcAft>
                <a:spcPts val="2000"/>
              </a:spcAft>
            </a:pPr>
            <a:r>
              <a:rPr lang="fr-FR" sz="2400" b="1" i="1" u="sng" dirty="0">
                <a:latin typeface="Times New Roman"/>
                <a:cs typeface="Times New Roman"/>
              </a:rPr>
              <a:t>L’audit de gestion, structurel </a:t>
            </a:r>
          </a:p>
          <a:p>
            <a:pPr marL="571500" lvl="2" indent="0" algn="just">
              <a:buNone/>
            </a:pPr>
            <a:r>
              <a:rPr lang="fr-FR" sz="2400" dirty="0">
                <a:latin typeface="Times New Roman"/>
                <a:cs typeface="Times New Roman"/>
              </a:rPr>
              <a:t>L’audit de gestion a pour but d’identifier des axes d’amélioration afin d’optimiser les résultats de l’entreprise. Par conséquent, il importe d’analyser et d’évaluer tous les éléments structurels ayant trait au commercial et au marketing qui impactent les performances.  </a:t>
            </a:r>
          </a:p>
        </p:txBody>
      </p:sp>
      <p:sp>
        <p:nvSpPr>
          <p:cNvPr id="4" name="Titre 1"/>
          <p:cNvSpPr>
            <a:spLocks noGrp="1"/>
          </p:cNvSpPr>
          <p:nvPr>
            <p:ph type="title"/>
          </p:nvPr>
        </p:nvSpPr>
        <p:spPr>
          <a:xfrm>
            <a:off x="712788" y="1371600"/>
            <a:ext cx="7716837" cy="1447800"/>
          </a:xfrm>
        </p:spPr>
        <p:txBody>
          <a:bodyPr/>
          <a:lstStyle/>
          <a:p>
            <a:pPr algn="ctr"/>
            <a:r>
              <a:rPr lang="fr-FR" sz="4400" dirty="0">
                <a:latin typeface="Times New Roman"/>
                <a:cs typeface="Times New Roman"/>
              </a:rPr>
              <a:t>La forme De l’Audit </a:t>
            </a:r>
          </a:p>
        </p:txBody>
      </p:sp>
      <p:sp>
        <p:nvSpPr>
          <p:cNvPr id="2" name="Espace réservé du numéro de diapositive 1">
            <a:extLst>
              <a:ext uri="{FF2B5EF4-FFF2-40B4-BE49-F238E27FC236}">
                <a16:creationId xmlns:a16="http://schemas.microsoft.com/office/drawing/2014/main" id="{60C0AD32-6DE7-5C26-C581-7119F1B342AA}"/>
              </a:ext>
            </a:extLst>
          </p:cNvPr>
          <p:cNvSpPr>
            <a:spLocks noGrp="1"/>
          </p:cNvSpPr>
          <p:nvPr>
            <p:ph type="sldNum" sz="quarter" idx="12"/>
          </p:nvPr>
        </p:nvSpPr>
        <p:spPr/>
        <p:txBody>
          <a:bodyPr/>
          <a:lstStyle/>
          <a:p>
            <a:fld id="{C3BEC371-4EE0-1B47-9D42-0E37AE35A073}" type="slidenum">
              <a:rPr lang="fr-FR" smtClean="0"/>
              <a:t>7</a:t>
            </a:fld>
            <a:endParaRPr lang="fr-FR" dirty="0"/>
          </a:p>
        </p:txBody>
      </p:sp>
    </p:spTree>
    <p:extLst>
      <p:ext uri="{BB962C8B-B14F-4D97-AF65-F5344CB8AC3E}">
        <p14:creationId xmlns:p14="http://schemas.microsoft.com/office/powerpoint/2010/main" val="1396561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
                                        <p:tgtEl>
                                          <p:spTgt spid="3">
                                            <p:txEl>
                                              <p:pRg st="1" end="1"/>
                                            </p:txEl>
                                          </p:spTgt>
                                        </p:tgtEl>
                                      </p:cBhvr>
                                    </p:animEffect>
                                    <p:anim calcmode="lin" valueType="num">
                                      <p:cBhvr>
                                        <p:cTn id="15"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just"/>
            <a:r>
              <a:rPr lang="fr-FR" b="1" i="1" u="sng" dirty="0">
                <a:latin typeface="Times New Roman"/>
                <a:cs typeface="Times New Roman"/>
              </a:rPr>
              <a:t>Question 3</a:t>
            </a:r>
          </a:p>
          <a:p>
            <a:pPr marL="0" indent="0" algn="just">
              <a:buNone/>
            </a:pPr>
            <a:r>
              <a:rPr lang="fr-FR" dirty="0">
                <a:latin typeface="Times New Roman"/>
                <a:cs typeface="Times New Roman"/>
              </a:rPr>
              <a:t>Dans l’ordre chronologique, l’auditeur étudie d’abord :  </a:t>
            </a:r>
          </a:p>
          <a:p>
            <a:pPr lvl="1" algn="just">
              <a:buFont typeface="Courier New"/>
              <a:buChar char="o"/>
            </a:pPr>
            <a:r>
              <a:rPr lang="fr-FR" dirty="0">
                <a:latin typeface="Times New Roman"/>
                <a:cs typeface="Times New Roman"/>
              </a:rPr>
              <a:t>L’environnement</a:t>
            </a:r>
          </a:p>
          <a:p>
            <a:pPr lvl="1" algn="just">
              <a:buFont typeface="Courier New"/>
              <a:buChar char="o"/>
            </a:pPr>
            <a:r>
              <a:rPr lang="fr-FR" dirty="0">
                <a:latin typeface="Times New Roman"/>
                <a:cs typeface="Times New Roman"/>
              </a:rPr>
              <a:t>Le Pricing </a:t>
            </a:r>
          </a:p>
        </p:txBody>
      </p:sp>
      <p:sp>
        <p:nvSpPr>
          <p:cNvPr id="4" name="Titre 1"/>
          <p:cNvSpPr>
            <a:spLocks noGrp="1"/>
          </p:cNvSpPr>
          <p:nvPr>
            <p:ph type="title"/>
          </p:nvPr>
        </p:nvSpPr>
        <p:spPr>
          <a:xfrm>
            <a:off x="471714" y="1371600"/>
            <a:ext cx="8291286" cy="1447800"/>
          </a:xfrm>
        </p:spPr>
        <p:txBody>
          <a:bodyPr/>
          <a:lstStyle/>
          <a:p>
            <a:pPr algn="ctr"/>
            <a:r>
              <a:rPr lang="fr-FR" sz="2800" dirty="0">
                <a:latin typeface="Times New Roman"/>
                <a:cs typeface="Times New Roman"/>
              </a:rPr>
              <a:t>Vérifiez votre capacité à préparer un audit marketing </a:t>
            </a:r>
          </a:p>
        </p:txBody>
      </p:sp>
      <p:sp>
        <p:nvSpPr>
          <p:cNvPr id="2" name="Espace réservé du numéro de diapositive 1">
            <a:extLst>
              <a:ext uri="{FF2B5EF4-FFF2-40B4-BE49-F238E27FC236}">
                <a16:creationId xmlns:a16="http://schemas.microsoft.com/office/drawing/2014/main" id="{9D298E80-2084-155D-F362-1D35AE2A1E7B}"/>
              </a:ext>
            </a:extLst>
          </p:cNvPr>
          <p:cNvSpPr>
            <a:spLocks noGrp="1"/>
          </p:cNvSpPr>
          <p:nvPr>
            <p:ph type="sldNum" sz="quarter" idx="12"/>
          </p:nvPr>
        </p:nvSpPr>
        <p:spPr/>
        <p:txBody>
          <a:bodyPr/>
          <a:lstStyle/>
          <a:p>
            <a:fld id="{C3BEC371-4EE0-1B47-9D42-0E37AE35A073}" type="slidenum">
              <a:rPr lang="fr-FR" smtClean="0"/>
              <a:t>70</a:t>
            </a:fld>
            <a:endParaRPr lang="fr-FR" dirty="0"/>
          </a:p>
        </p:txBody>
      </p:sp>
    </p:spTree>
    <p:extLst>
      <p:ext uri="{BB962C8B-B14F-4D97-AF65-F5344CB8AC3E}">
        <p14:creationId xmlns:p14="http://schemas.microsoft.com/office/powerpoint/2010/main" val="1277347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par>
                                <p:cTn id="19" presetID="31" presetClass="entr" presetSubtype="0"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2" end="2"/>
                                            </p:txEl>
                                          </p:spTgt>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8"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9"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35857" y="3012142"/>
            <a:ext cx="8762999" cy="3388658"/>
          </a:xfrm>
        </p:spPr>
        <p:txBody>
          <a:bodyPr>
            <a:normAutofit lnSpcReduction="10000"/>
          </a:bodyPr>
          <a:lstStyle/>
          <a:p>
            <a:pPr algn="just"/>
            <a:r>
              <a:rPr lang="fr-FR" b="1" i="1" u="sng" dirty="0">
                <a:latin typeface="Times New Roman"/>
                <a:cs typeface="Times New Roman"/>
              </a:rPr>
              <a:t>Question 4</a:t>
            </a:r>
          </a:p>
          <a:p>
            <a:pPr marL="0" indent="0" algn="just">
              <a:buNone/>
            </a:pPr>
            <a:r>
              <a:rPr lang="fr-FR" b="1" dirty="0">
                <a:latin typeface="Times New Roman"/>
                <a:cs typeface="Times New Roman"/>
              </a:rPr>
              <a:t>Lors de l’étude de l’environnement de l’entreprise l’auditeur prend en compte: </a:t>
            </a:r>
          </a:p>
          <a:p>
            <a:pPr lvl="1" algn="just">
              <a:buFont typeface="Courier New"/>
              <a:buChar char="o"/>
            </a:pPr>
            <a:r>
              <a:rPr lang="fr-FR" b="1" dirty="0">
                <a:latin typeface="Times New Roman"/>
                <a:cs typeface="Times New Roman"/>
              </a:rPr>
              <a:t>Les facteurs liés aux ressources Humaines internes</a:t>
            </a:r>
          </a:p>
          <a:p>
            <a:pPr lvl="1" algn="just">
              <a:buFont typeface="Courier New"/>
              <a:buChar char="o"/>
            </a:pPr>
            <a:r>
              <a:rPr lang="fr-FR" b="1" dirty="0">
                <a:latin typeface="Times New Roman"/>
                <a:cs typeface="Times New Roman"/>
              </a:rPr>
              <a:t>Les facteurs externes pouvant affecter sa performance tels que la situation économique, les changements sociaux, les politiques gouvernementales, les lois et les règlements et l’avènement   de nouvelles technologies. …</a:t>
            </a:r>
          </a:p>
          <a:p>
            <a:pPr algn="just"/>
            <a:endParaRPr lang="fr-FR" dirty="0">
              <a:latin typeface="Times New Roman"/>
              <a:cs typeface="Times New Roman"/>
            </a:endParaRPr>
          </a:p>
        </p:txBody>
      </p:sp>
      <p:sp>
        <p:nvSpPr>
          <p:cNvPr id="4" name="Titre 1"/>
          <p:cNvSpPr>
            <a:spLocks noGrp="1"/>
          </p:cNvSpPr>
          <p:nvPr>
            <p:ph type="title"/>
          </p:nvPr>
        </p:nvSpPr>
        <p:spPr>
          <a:xfrm>
            <a:off x="471714" y="1371600"/>
            <a:ext cx="8291286" cy="1447800"/>
          </a:xfrm>
        </p:spPr>
        <p:txBody>
          <a:bodyPr/>
          <a:lstStyle/>
          <a:p>
            <a:pPr algn="ctr"/>
            <a:r>
              <a:rPr lang="fr-FR" sz="2800" dirty="0">
                <a:latin typeface="Times New Roman"/>
                <a:cs typeface="Times New Roman"/>
              </a:rPr>
              <a:t>Vérifiez votre capacité à préparer un audit marketing </a:t>
            </a:r>
          </a:p>
        </p:txBody>
      </p:sp>
      <p:sp>
        <p:nvSpPr>
          <p:cNvPr id="2" name="Espace réservé du numéro de diapositive 1">
            <a:extLst>
              <a:ext uri="{FF2B5EF4-FFF2-40B4-BE49-F238E27FC236}">
                <a16:creationId xmlns:a16="http://schemas.microsoft.com/office/drawing/2014/main" id="{E97BAFDF-2BC7-649A-6CB6-2BEC9F26050A}"/>
              </a:ext>
            </a:extLst>
          </p:cNvPr>
          <p:cNvSpPr>
            <a:spLocks noGrp="1"/>
          </p:cNvSpPr>
          <p:nvPr>
            <p:ph type="sldNum" sz="quarter" idx="12"/>
          </p:nvPr>
        </p:nvSpPr>
        <p:spPr/>
        <p:txBody>
          <a:bodyPr/>
          <a:lstStyle/>
          <a:p>
            <a:fld id="{C3BEC371-4EE0-1B47-9D42-0E37AE35A073}" type="slidenum">
              <a:rPr lang="fr-FR" smtClean="0"/>
              <a:t>71</a:t>
            </a:fld>
            <a:endParaRPr lang="fr-FR" dirty="0"/>
          </a:p>
        </p:txBody>
      </p:sp>
    </p:spTree>
    <p:extLst>
      <p:ext uri="{BB962C8B-B14F-4D97-AF65-F5344CB8AC3E}">
        <p14:creationId xmlns:p14="http://schemas.microsoft.com/office/powerpoint/2010/main" val="1277347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1429" y="3012142"/>
            <a:ext cx="8781141" cy="3388658"/>
          </a:xfrm>
        </p:spPr>
        <p:txBody>
          <a:bodyPr/>
          <a:lstStyle/>
          <a:p>
            <a:pPr algn="just"/>
            <a:r>
              <a:rPr lang="fr-FR" b="1" i="1" u="sng" dirty="0">
                <a:latin typeface="Times New Roman"/>
                <a:cs typeface="Times New Roman"/>
              </a:rPr>
              <a:t>Question 5</a:t>
            </a:r>
          </a:p>
          <a:p>
            <a:pPr marL="349250" lvl="1" indent="0" algn="just">
              <a:buNone/>
            </a:pPr>
            <a:r>
              <a:rPr lang="fr-FR" b="1" dirty="0">
                <a:latin typeface="Times New Roman"/>
                <a:cs typeface="Times New Roman"/>
              </a:rPr>
              <a:t>Le mapping de l’organisation permet: </a:t>
            </a:r>
          </a:p>
          <a:p>
            <a:pPr lvl="1" algn="just">
              <a:buFont typeface="Courier New"/>
              <a:buChar char="o"/>
            </a:pPr>
            <a:r>
              <a:rPr lang="fr-FR" b="1" dirty="0">
                <a:latin typeface="Times New Roman"/>
                <a:cs typeface="Times New Roman"/>
              </a:rPr>
              <a:t>De situer la marketing dans le département commercial</a:t>
            </a:r>
          </a:p>
          <a:p>
            <a:pPr lvl="1" algn="just">
              <a:buFont typeface="Courier New"/>
              <a:buChar char="o"/>
            </a:pPr>
            <a:r>
              <a:rPr lang="fr-FR" b="1" dirty="0">
                <a:latin typeface="Times New Roman"/>
                <a:cs typeface="Times New Roman"/>
              </a:rPr>
              <a:t>De situer le marketing dans l’organisation globale </a:t>
            </a:r>
          </a:p>
          <a:p>
            <a:pPr algn="just"/>
            <a:endParaRPr lang="fr-FR" dirty="0">
              <a:latin typeface="Times New Roman"/>
              <a:cs typeface="Times New Roman"/>
            </a:endParaRPr>
          </a:p>
        </p:txBody>
      </p:sp>
      <p:sp>
        <p:nvSpPr>
          <p:cNvPr id="4" name="Titre 1"/>
          <p:cNvSpPr>
            <a:spLocks noGrp="1"/>
          </p:cNvSpPr>
          <p:nvPr>
            <p:ph type="title"/>
          </p:nvPr>
        </p:nvSpPr>
        <p:spPr>
          <a:xfrm>
            <a:off x="471714" y="1371600"/>
            <a:ext cx="8291286" cy="1447800"/>
          </a:xfrm>
        </p:spPr>
        <p:txBody>
          <a:bodyPr/>
          <a:lstStyle/>
          <a:p>
            <a:pPr algn="ctr"/>
            <a:r>
              <a:rPr lang="fr-FR" sz="2800" dirty="0">
                <a:latin typeface="Times New Roman"/>
                <a:cs typeface="Times New Roman"/>
              </a:rPr>
              <a:t>Vérifiez votre capacité à préparer un audit marketing </a:t>
            </a:r>
          </a:p>
        </p:txBody>
      </p:sp>
      <p:sp>
        <p:nvSpPr>
          <p:cNvPr id="2" name="Espace réservé du numéro de diapositive 1">
            <a:extLst>
              <a:ext uri="{FF2B5EF4-FFF2-40B4-BE49-F238E27FC236}">
                <a16:creationId xmlns:a16="http://schemas.microsoft.com/office/drawing/2014/main" id="{E03A5296-5B3E-BCDB-C856-9695356F7C95}"/>
              </a:ext>
            </a:extLst>
          </p:cNvPr>
          <p:cNvSpPr>
            <a:spLocks noGrp="1"/>
          </p:cNvSpPr>
          <p:nvPr>
            <p:ph type="sldNum" sz="quarter" idx="12"/>
          </p:nvPr>
        </p:nvSpPr>
        <p:spPr/>
        <p:txBody>
          <a:bodyPr/>
          <a:lstStyle/>
          <a:p>
            <a:fld id="{C3BEC371-4EE0-1B47-9D42-0E37AE35A073}" type="slidenum">
              <a:rPr lang="fr-FR" smtClean="0"/>
              <a:t>72</a:t>
            </a:fld>
            <a:endParaRPr lang="fr-FR" dirty="0"/>
          </a:p>
        </p:txBody>
      </p:sp>
    </p:spTree>
    <p:extLst>
      <p:ext uri="{BB962C8B-B14F-4D97-AF65-F5344CB8AC3E}">
        <p14:creationId xmlns:p14="http://schemas.microsoft.com/office/powerpoint/2010/main" val="1754050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
                                        <p:tgtEl>
                                          <p:spTgt spid="3">
                                            <p:txEl>
                                              <p:pRg st="1" end="1"/>
                                            </p:txEl>
                                          </p:spTgt>
                                        </p:tgtEl>
                                      </p:cBhvr>
                                    </p:animEffect>
                                    <p:anim calcmode="lin" valueType="num">
                                      <p:cBhvr>
                                        <p:cTn id="15"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9" presetID="43" presetClass="entr" presetSubtype="0"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
                                        <p:tgtEl>
                                          <p:spTgt spid="3">
                                            <p:txEl>
                                              <p:pRg st="2" end="2"/>
                                            </p:txEl>
                                          </p:spTgt>
                                        </p:tgtEl>
                                      </p:cBhvr>
                                    </p:animEffect>
                                    <p:anim calcmode="lin" valueType="num">
                                      <p:cBhvr>
                                        <p:cTn id="22"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6" presetID="43" presetClass="entr" presetSubtype="0" fill="hold" grpId="0"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
                                        <p:tgtEl>
                                          <p:spTgt spid="3">
                                            <p:txEl>
                                              <p:pRg st="3" end="3"/>
                                            </p:txEl>
                                          </p:spTgt>
                                        </p:tgtEl>
                                      </p:cBhvr>
                                    </p:animEffect>
                                    <p:anim calcmode="lin" valueType="num">
                                      <p:cBhvr>
                                        <p:cTn id="29"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1"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2"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lnSpcReduction="10000"/>
          </a:bodyPr>
          <a:lstStyle/>
          <a:p>
            <a:pPr algn="just"/>
            <a:r>
              <a:rPr lang="fr-FR" b="1" i="1" u="sng" dirty="0">
                <a:latin typeface="Times New Roman"/>
                <a:cs typeface="Times New Roman"/>
              </a:rPr>
              <a:t>Question 6</a:t>
            </a:r>
          </a:p>
          <a:p>
            <a:pPr marL="349250" lvl="1" indent="0" algn="just">
              <a:buNone/>
            </a:pPr>
            <a:r>
              <a:rPr lang="fr-FR" dirty="0">
                <a:latin typeface="Times New Roman"/>
                <a:cs typeface="Times New Roman"/>
              </a:rPr>
              <a:t> </a:t>
            </a:r>
            <a:r>
              <a:rPr lang="fr-FR" sz="2400" b="1" dirty="0">
                <a:latin typeface="Times New Roman"/>
                <a:cs typeface="Times New Roman"/>
              </a:rPr>
              <a:t> Parmi les missions du marketing opérationnel, on trouve: </a:t>
            </a:r>
          </a:p>
          <a:p>
            <a:pPr marL="349250" lvl="1" indent="0" algn="just">
              <a:buNone/>
            </a:pPr>
            <a:r>
              <a:rPr lang="fr-FR" sz="2400" dirty="0">
                <a:latin typeface="Times New Roman"/>
                <a:cs typeface="Times New Roman"/>
              </a:rPr>
              <a:t>Attention, plusieurs réponses sont possibles. </a:t>
            </a:r>
          </a:p>
          <a:p>
            <a:pPr lvl="1" algn="just">
              <a:buFont typeface="Courier New"/>
              <a:buChar char="o"/>
            </a:pPr>
            <a:r>
              <a:rPr lang="fr-FR" sz="2400" dirty="0">
                <a:latin typeface="Times New Roman"/>
                <a:cs typeface="Times New Roman"/>
              </a:rPr>
              <a:t>Élaborer la stratégie corporate </a:t>
            </a:r>
          </a:p>
          <a:p>
            <a:pPr lvl="1" algn="just">
              <a:buFont typeface="Courier New"/>
              <a:buChar char="o"/>
            </a:pPr>
            <a:r>
              <a:rPr lang="fr-FR" sz="2400" dirty="0">
                <a:latin typeface="Times New Roman"/>
                <a:cs typeface="Times New Roman"/>
              </a:rPr>
              <a:t>Mettre en œuvre les actions de promotion </a:t>
            </a:r>
          </a:p>
          <a:p>
            <a:pPr lvl="1" algn="just">
              <a:buFont typeface="Courier New"/>
              <a:buChar char="o"/>
            </a:pPr>
            <a:r>
              <a:rPr lang="fr-FR" sz="2400" dirty="0">
                <a:latin typeface="Times New Roman"/>
                <a:cs typeface="Times New Roman"/>
              </a:rPr>
              <a:t>Réaliser des actions  de fidélisation des clients </a:t>
            </a:r>
          </a:p>
          <a:p>
            <a:pPr lvl="1" algn="just">
              <a:buFont typeface="Courier New"/>
              <a:buChar char="o"/>
            </a:pPr>
            <a:r>
              <a:rPr lang="fr-FR" sz="2400" dirty="0">
                <a:latin typeface="Times New Roman"/>
                <a:cs typeface="Times New Roman"/>
              </a:rPr>
              <a:t>Appréhender les attentes et les besoins des consommateurs </a:t>
            </a:r>
            <a:endParaRPr lang="fr-FR" sz="2000" dirty="0">
              <a:latin typeface="Times New Roman"/>
              <a:cs typeface="Times New Roman"/>
            </a:endParaRPr>
          </a:p>
          <a:p>
            <a:pPr marL="349250" lvl="1" indent="0" algn="just">
              <a:buNone/>
            </a:pPr>
            <a:endParaRPr lang="fr-FR" dirty="0">
              <a:latin typeface="Times New Roman"/>
              <a:cs typeface="Times New Roman"/>
            </a:endParaRPr>
          </a:p>
        </p:txBody>
      </p:sp>
      <p:sp>
        <p:nvSpPr>
          <p:cNvPr id="4" name="Titre 1"/>
          <p:cNvSpPr>
            <a:spLocks noGrp="1"/>
          </p:cNvSpPr>
          <p:nvPr>
            <p:ph type="title"/>
          </p:nvPr>
        </p:nvSpPr>
        <p:spPr>
          <a:xfrm>
            <a:off x="471714" y="1371600"/>
            <a:ext cx="8291286" cy="1447800"/>
          </a:xfrm>
        </p:spPr>
        <p:txBody>
          <a:bodyPr/>
          <a:lstStyle/>
          <a:p>
            <a:pPr algn="ctr"/>
            <a:r>
              <a:rPr lang="fr-FR" sz="2800" dirty="0">
                <a:latin typeface="Times New Roman"/>
                <a:cs typeface="Times New Roman"/>
              </a:rPr>
              <a:t>Vérifiez votre capacité à préparer un audit marketing </a:t>
            </a:r>
          </a:p>
        </p:txBody>
      </p:sp>
      <p:sp>
        <p:nvSpPr>
          <p:cNvPr id="2" name="Espace réservé du numéro de diapositive 1">
            <a:extLst>
              <a:ext uri="{FF2B5EF4-FFF2-40B4-BE49-F238E27FC236}">
                <a16:creationId xmlns:a16="http://schemas.microsoft.com/office/drawing/2014/main" id="{85C063A0-3B91-23E8-AB2C-2615E9D1339B}"/>
              </a:ext>
            </a:extLst>
          </p:cNvPr>
          <p:cNvSpPr>
            <a:spLocks noGrp="1"/>
          </p:cNvSpPr>
          <p:nvPr>
            <p:ph type="sldNum" sz="quarter" idx="12"/>
          </p:nvPr>
        </p:nvSpPr>
        <p:spPr/>
        <p:txBody>
          <a:bodyPr/>
          <a:lstStyle/>
          <a:p>
            <a:fld id="{C3BEC371-4EE0-1B47-9D42-0E37AE35A073}" type="slidenum">
              <a:rPr lang="fr-FR" smtClean="0"/>
              <a:t>73</a:t>
            </a:fld>
            <a:endParaRPr lang="fr-FR" dirty="0"/>
          </a:p>
        </p:txBody>
      </p:sp>
    </p:spTree>
    <p:extLst>
      <p:ext uri="{BB962C8B-B14F-4D97-AF65-F5344CB8AC3E}">
        <p14:creationId xmlns:p14="http://schemas.microsoft.com/office/powerpoint/2010/main" val="1754050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1" end="1"/>
                                            </p:txEl>
                                          </p:spTgt>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2" end="2"/>
                                            </p:txEl>
                                          </p:spTgt>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3" end="3"/>
                                            </p:txEl>
                                          </p:spTgt>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4" end="4"/>
                                            </p:txEl>
                                          </p:spTgt>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5" end="5"/>
                                            </p:txEl>
                                          </p:spTgt>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p:cTn id="43"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4"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5"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46"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3287" y="3012142"/>
            <a:ext cx="8799284" cy="3388658"/>
          </a:xfrm>
        </p:spPr>
        <p:txBody>
          <a:bodyPr/>
          <a:lstStyle/>
          <a:p>
            <a:pPr algn="just"/>
            <a:r>
              <a:rPr lang="fr-FR" b="1" i="1" u="sng" dirty="0">
                <a:latin typeface="Times New Roman"/>
                <a:cs typeface="Times New Roman"/>
              </a:rPr>
              <a:t>Question 7</a:t>
            </a:r>
          </a:p>
          <a:p>
            <a:pPr marL="0" indent="0" algn="just">
              <a:buNone/>
            </a:pPr>
            <a:r>
              <a:rPr lang="fr-FR" b="1" dirty="0">
                <a:latin typeface="Times New Roman"/>
                <a:cs typeface="Times New Roman"/>
              </a:rPr>
              <a:t>       La conception unilatérale de l’organisation implique que:</a:t>
            </a:r>
          </a:p>
          <a:p>
            <a:pPr lvl="3" algn="just">
              <a:buFont typeface="Courier New"/>
              <a:buChar char="o"/>
            </a:pPr>
            <a:r>
              <a:rPr lang="fr-FR" sz="2200" b="1" dirty="0">
                <a:latin typeface="Times New Roman"/>
                <a:cs typeface="Times New Roman"/>
              </a:rPr>
              <a:t>Le marketing est absent de l’organisation  </a:t>
            </a:r>
          </a:p>
          <a:p>
            <a:pPr lvl="3" algn="just">
              <a:buFont typeface="Courier New"/>
              <a:buChar char="o"/>
            </a:pPr>
            <a:r>
              <a:rPr lang="fr-FR" sz="2200" b="1" dirty="0">
                <a:latin typeface="Times New Roman"/>
                <a:cs typeface="Times New Roman"/>
              </a:rPr>
              <a:t>Le marketing domine le commercial  </a:t>
            </a:r>
          </a:p>
          <a:p>
            <a:pPr lvl="3" algn="just">
              <a:buFont typeface="Courier New"/>
              <a:buChar char="o"/>
            </a:pPr>
            <a:r>
              <a:rPr lang="fr-FR" sz="2200" b="1" dirty="0">
                <a:latin typeface="Times New Roman"/>
                <a:cs typeface="Times New Roman"/>
              </a:rPr>
              <a:t>Le marketing dépend de la direction commerciale  </a:t>
            </a:r>
          </a:p>
          <a:p>
            <a:pPr algn="just"/>
            <a:endParaRPr lang="fr-FR" dirty="0">
              <a:latin typeface="Times New Roman"/>
              <a:cs typeface="Times New Roman"/>
            </a:endParaRPr>
          </a:p>
        </p:txBody>
      </p:sp>
      <p:sp>
        <p:nvSpPr>
          <p:cNvPr id="4" name="Titre 1"/>
          <p:cNvSpPr>
            <a:spLocks noGrp="1"/>
          </p:cNvSpPr>
          <p:nvPr>
            <p:ph type="title"/>
          </p:nvPr>
        </p:nvSpPr>
        <p:spPr>
          <a:xfrm>
            <a:off x="471714" y="1371600"/>
            <a:ext cx="8291286" cy="1447800"/>
          </a:xfrm>
        </p:spPr>
        <p:txBody>
          <a:bodyPr/>
          <a:lstStyle/>
          <a:p>
            <a:pPr algn="ctr"/>
            <a:r>
              <a:rPr lang="fr-FR" sz="2800" dirty="0">
                <a:latin typeface="Times New Roman"/>
                <a:cs typeface="Times New Roman"/>
              </a:rPr>
              <a:t>Vérifiez votre capacité à préparer un audit marketing </a:t>
            </a:r>
          </a:p>
        </p:txBody>
      </p:sp>
      <p:sp>
        <p:nvSpPr>
          <p:cNvPr id="2" name="Espace réservé du numéro de diapositive 1">
            <a:extLst>
              <a:ext uri="{FF2B5EF4-FFF2-40B4-BE49-F238E27FC236}">
                <a16:creationId xmlns:a16="http://schemas.microsoft.com/office/drawing/2014/main" id="{D2CF7BC9-2F44-F336-6AFE-1B5A459E52E8}"/>
              </a:ext>
            </a:extLst>
          </p:cNvPr>
          <p:cNvSpPr>
            <a:spLocks noGrp="1"/>
          </p:cNvSpPr>
          <p:nvPr>
            <p:ph type="sldNum" sz="quarter" idx="12"/>
          </p:nvPr>
        </p:nvSpPr>
        <p:spPr/>
        <p:txBody>
          <a:bodyPr/>
          <a:lstStyle/>
          <a:p>
            <a:fld id="{C3BEC371-4EE0-1B47-9D42-0E37AE35A073}" type="slidenum">
              <a:rPr lang="fr-FR" smtClean="0"/>
              <a:t>74</a:t>
            </a:fld>
            <a:endParaRPr lang="fr-FR" dirty="0"/>
          </a:p>
        </p:txBody>
      </p:sp>
    </p:spTree>
    <p:extLst>
      <p:ext uri="{BB962C8B-B14F-4D97-AF65-F5344CB8AC3E}">
        <p14:creationId xmlns:p14="http://schemas.microsoft.com/office/powerpoint/2010/main" val="2132073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1" presetID="43" presetClass="entr" presetSubtype="0"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
                                        <p:tgtEl>
                                          <p:spTgt spid="3">
                                            <p:txEl>
                                              <p:pRg st="2" end="2"/>
                                            </p:txEl>
                                          </p:spTgt>
                                        </p:tgtEl>
                                      </p:cBhvr>
                                    </p:animEffect>
                                    <p:anim calcmode="lin" valueType="num">
                                      <p:cBhvr>
                                        <p:cTn id="24"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6"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7"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8" presetID="43" presetClass="entr" presetSubtype="0" fill="hold" grpId="0" nodeType="with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100"/>
                                        <p:tgtEl>
                                          <p:spTgt spid="3">
                                            <p:txEl>
                                              <p:pRg st="3" end="3"/>
                                            </p:txEl>
                                          </p:spTgt>
                                        </p:tgtEl>
                                      </p:cBhvr>
                                    </p:animEffect>
                                    <p:anim calcmode="lin" valueType="num">
                                      <p:cBhvr>
                                        <p:cTn id="31"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2"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3"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4"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5" presetID="43" presetClass="entr" presetSubtype="0" fill="hold" grpId="0" nodeType="with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100"/>
                                        <p:tgtEl>
                                          <p:spTgt spid="3">
                                            <p:txEl>
                                              <p:pRg st="4" end="4"/>
                                            </p:txEl>
                                          </p:spTgt>
                                        </p:tgtEl>
                                      </p:cBhvr>
                                    </p:animEffect>
                                    <p:anim calcmode="lin" valueType="num">
                                      <p:cBhvr>
                                        <p:cTn id="38"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40"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1"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5143" y="3012142"/>
            <a:ext cx="8817427" cy="3388658"/>
          </a:xfrm>
        </p:spPr>
        <p:txBody>
          <a:bodyPr/>
          <a:lstStyle/>
          <a:p>
            <a:pPr algn="just"/>
            <a:r>
              <a:rPr lang="fr-FR" b="1" i="1" u="sng" dirty="0">
                <a:latin typeface="Times New Roman"/>
                <a:cs typeface="Times New Roman"/>
              </a:rPr>
              <a:t>Question 8</a:t>
            </a:r>
          </a:p>
          <a:p>
            <a:pPr marL="349250" lvl="1" indent="0" algn="just">
              <a:buNone/>
            </a:pPr>
            <a:r>
              <a:rPr lang="fr-FR" sz="2400" b="1" dirty="0">
                <a:latin typeface="Times New Roman"/>
                <a:cs typeface="Times New Roman"/>
              </a:rPr>
              <a:t> Pour débuter l’audit marketing, on interviewe en premier lieu: </a:t>
            </a:r>
          </a:p>
          <a:p>
            <a:pPr lvl="4" algn="just">
              <a:buFont typeface="Courier New"/>
              <a:buChar char="o"/>
            </a:pPr>
            <a:r>
              <a:rPr lang="fr-FR" sz="2200" dirty="0">
                <a:latin typeface="Times New Roman"/>
                <a:cs typeface="Times New Roman"/>
              </a:rPr>
              <a:t>La direction commerciale </a:t>
            </a:r>
          </a:p>
          <a:p>
            <a:pPr lvl="4" algn="just">
              <a:buFont typeface="Courier New"/>
              <a:buChar char="o"/>
            </a:pPr>
            <a:r>
              <a:rPr lang="fr-FR" sz="2200" dirty="0">
                <a:latin typeface="Times New Roman"/>
                <a:cs typeface="Times New Roman"/>
              </a:rPr>
              <a:t>La direction générale </a:t>
            </a:r>
          </a:p>
          <a:p>
            <a:pPr lvl="4" algn="just">
              <a:buFont typeface="Courier New"/>
              <a:buChar char="o"/>
            </a:pPr>
            <a:r>
              <a:rPr lang="fr-FR" sz="2200" dirty="0">
                <a:latin typeface="Times New Roman"/>
                <a:cs typeface="Times New Roman"/>
              </a:rPr>
              <a:t>Les managers internes </a:t>
            </a:r>
          </a:p>
          <a:p>
            <a:pPr lvl="4" algn="just">
              <a:buFont typeface="Courier New"/>
              <a:buChar char="o"/>
            </a:pPr>
            <a:endParaRPr lang="fr-FR" dirty="0">
              <a:latin typeface="Times New Roman"/>
              <a:cs typeface="Times New Roman"/>
            </a:endParaRPr>
          </a:p>
        </p:txBody>
      </p:sp>
      <p:sp>
        <p:nvSpPr>
          <p:cNvPr id="4" name="Titre 1"/>
          <p:cNvSpPr>
            <a:spLocks noGrp="1"/>
          </p:cNvSpPr>
          <p:nvPr>
            <p:ph type="title"/>
          </p:nvPr>
        </p:nvSpPr>
        <p:spPr>
          <a:xfrm>
            <a:off x="471714" y="1371600"/>
            <a:ext cx="8291286" cy="1447800"/>
          </a:xfrm>
        </p:spPr>
        <p:txBody>
          <a:bodyPr/>
          <a:lstStyle/>
          <a:p>
            <a:pPr algn="ctr"/>
            <a:r>
              <a:rPr lang="fr-FR" sz="2800" dirty="0">
                <a:latin typeface="Times New Roman"/>
                <a:cs typeface="Times New Roman"/>
              </a:rPr>
              <a:t>Vérifiez votre capacité à préparer un audit marketing </a:t>
            </a:r>
          </a:p>
        </p:txBody>
      </p:sp>
      <p:sp>
        <p:nvSpPr>
          <p:cNvPr id="2" name="Espace réservé du numéro de diapositive 1">
            <a:extLst>
              <a:ext uri="{FF2B5EF4-FFF2-40B4-BE49-F238E27FC236}">
                <a16:creationId xmlns:a16="http://schemas.microsoft.com/office/drawing/2014/main" id="{9F0A9702-7808-E68D-AE55-E380B12CD283}"/>
              </a:ext>
            </a:extLst>
          </p:cNvPr>
          <p:cNvSpPr>
            <a:spLocks noGrp="1"/>
          </p:cNvSpPr>
          <p:nvPr>
            <p:ph type="sldNum" sz="quarter" idx="12"/>
          </p:nvPr>
        </p:nvSpPr>
        <p:spPr/>
        <p:txBody>
          <a:bodyPr/>
          <a:lstStyle/>
          <a:p>
            <a:fld id="{C3BEC371-4EE0-1B47-9D42-0E37AE35A073}" type="slidenum">
              <a:rPr lang="fr-FR" smtClean="0"/>
              <a:t>75</a:t>
            </a:fld>
            <a:endParaRPr lang="fr-FR" dirty="0"/>
          </a:p>
        </p:txBody>
      </p:sp>
    </p:spTree>
    <p:extLst>
      <p:ext uri="{BB962C8B-B14F-4D97-AF65-F5344CB8AC3E}">
        <p14:creationId xmlns:p14="http://schemas.microsoft.com/office/powerpoint/2010/main" val="2132073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1" end="1"/>
                                            </p:txEl>
                                          </p:spTgt>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2" end="2"/>
                                            </p:txEl>
                                          </p:spTgt>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3" end="3"/>
                                            </p:txEl>
                                          </p:spTgt>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just"/>
            <a:r>
              <a:rPr lang="fr-FR" b="1" i="1" u="sng" dirty="0">
                <a:latin typeface="Times New Roman"/>
                <a:cs typeface="Times New Roman"/>
              </a:rPr>
              <a:t>Question 9</a:t>
            </a:r>
          </a:p>
          <a:p>
            <a:pPr marL="349250" lvl="1" indent="0" algn="just">
              <a:buNone/>
            </a:pPr>
            <a:r>
              <a:rPr lang="fr-FR" b="1" dirty="0">
                <a:latin typeface="Times New Roman"/>
                <a:cs typeface="Times New Roman"/>
              </a:rPr>
              <a:t>En concluant le rapport d’audit, vous devez: </a:t>
            </a:r>
          </a:p>
          <a:p>
            <a:pPr lvl="3" algn="just">
              <a:buFont typeface="Courier New"/>
              <a:buChar char="o"/>
            </a:pPr>
            <a:r>
              <a:rPr lang="fr-FR" b="1" dirty="0">
                <a:latin typeface="Times New Roman"/>
                <a:cs typeface="Times New Roman"/>
              </a:rPr>
              <a:t>Établir des recommandations pour l’avenir </a:t>
            </a:r>
          </a:p>
          <a:p>
            <a:pPr lvl="3" algn="just">
              <a:buFont typeface="Courier New"/>
              <a:buChar char="o"/>
            </a:pPr>
            <a:r>
              <a:rPr lang="fr-FR" b="1" dirty="0">
                <a:latin typeface="Times New Roman"/>
                <a:cs typeface="Times New Roman"/>
              </a:rPr>
              <a:t>Vous abstenir de tout commentaire </a:t>
            </a:r>
          </a:p>
          <a:p>
            <a:pPr marL="349250" lvl="1" indent="0" algn="just">
              <a:buNone/>
            </a:pPr>
            <a:endParaRPr lang="fr-FR" b="1" dirty="0">
              <a:latin typeface="Times New Roman"/>
              <a:cs typeface="Times New Roman"/>
            </a:endParaRPr>
          </a:p>
          <a:p>
            <a:pPr algn="just"/>
            <a:endParaRPr lang="fr-FR" dirty="0">
              <a:latin typeface="Times New Roman"/>
              <a:cs typeface="Times New Roman"/>
            </a:endParaRPr>
          </a:p>
        </p:txBody>
      </p:sp>
      <p:sp>
        <p:nvSpPr>
          <p:cNvPr id="4" name="Titre 1"/>
          <p:cNvSpPr>
            <a:spLocks noGrp="1"/>
          </p:cNvSpPr>
          <p:nvPr>
            <p:ph type="title"/>
          </p:nvPr>
        </p:nvSpPr>
        <p:spPr>
          <a:xfrm>
            <a:off x="471714" y="1371600"/>
            <a:ext cx="8291286" cy="1447800"/>
          </a:xfrm>
        </p:spPr>
        <p:txBody>
          <a:bodyPr/>
          <a:lstStyle/>
          <a:p>
            <a:pPr algn="ctr"/>
            <a:r>
              <a:rPr lang="fr-FR" sz="2800" dirty="0">
                <a:latin typeface="Times New Roman"/>
                <a:cs typeface="Times New Roman"/>
              </a:rPr>
              <a:t>Vérifiez votre capacité à préparer un audit marketing </a:t>
            </a:r>
          </a:p>
        </p:txBody>
      </p:sp>
      <p:sp>
        <p:nvSpPr>
          <p:cNvPr id="2" name="Espace réservé du numéro de diapositive 1">
            <a:extLst>
              <a:ext uri="{FF2B5EF4-FFF2-40B4-BE49-F238E27FC236}">
                <a16:creationId xmlns:a16="http://schemas.microsoft.com/office/drawing/2014/main" id="{0DFAA5B0-F886-9736-C563-AA85E036DE70}"/>
              </a:ext>
            </a:extLst>
          </p:cNvPr>
          <p:cNvSpPr>
            <a:spLocks noGrp="1"/>
          </p:cNvSpPr>
          <p:nvPr>
            <p:ph type="sldNum" sz="quarter" idx="12"/>
          </p:nvPr>
        </p:nvSpPr>
        <p:spPr/>
        <p:txBody>
          <a:bodyPr/>
          <a:lstStyle/>
          <a:p>
            <a:fld id="{C3BEC371-4EE0-1B47-9D42-0E37AE35A073}" type="slidenum">
              <a:rPr lang="fr-FR" smtClean="0"/>
              <a:t>76</a:t>
            </a:fld>
            <a:endParaRPr lang="fr-FR" dirty="0"/>
          </a:p>
        </p:txBody>
      </p:sp>
    </p:spTree>
    <p:extLst>
      <p:ext uri="{BB962C8B-B14F-4D97-AF65-F5344CB8AC3E}">
        <p14:creationId xmlns:p14="http://schemas.microsoft.com/office/powerpoint/2010/main" val="2132073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
                                        <p:tgtEl>
                                          <p:spTgt spid="3">
                                            <p:txEl>
                                              <p:pRg st="1" end="1"/>
                                            </p:txEl>
                                          </p:spTgt>
                                        </p:tgtEl>
                                      </p:cBhvr>
                                    </p:animEffect>
                                    <p:anim calcmode="lin" valueType="num">
                                      <p:cBhvr>
                                        <p:cTn id="15"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9" presetID="43" presetClass="entr" presetSubtype="0"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
                                        <p:tgtEl>
                                          <p:spTgt spid="3">
                                            <p:txEl>
                                              <p:pRg st="2" end="2"/>
                                            </p:txEl>
                                          </p:spTgt>
                                        </p:tgtEl>
                                      </p:cBhvr>
                                    </p:animEffect>
                                    <p:anim calcmode="lin" valueType="num">
                                      <p:cBhvr>
                                        <p:cTn id="22"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6" presetID="43" presetClass="entr" presetSubtype="0" fill="hold" grpId="0"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
                                        <p:tgtEl>
                                          <p:spTgt spid="3">
                                            <p:txEl>
                                              <p:pRg st="3" end="3"/>
                                            </p:txEl>
                                          </p:spTgt>
                                        </p:tgtEl>
                                      </p:cBhvr>
                                    </p:animEffect>
                                    <p:anim calcmode="lin" valueType="num">
                                      <p:cBhvr>
                                        <p:cTn id="29"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1"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2"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just">
              <a:buNone/>
            </a:pPr>
            <a:r>
              <a:rPr lang="fr-FR" b="1" i="1" u="sng" dirty="0">
                <a:latin typeface="Times New Roman"/>
                <a:cs typeface="Times New Roman"/>
              </a:rPr>
              <a:t>Collectez les données qualitatives &amp; Quantitatives nécessaires à l’analyse </a:t>
            </a:r>
          </a:p>
          <a:p>
            <a:pPr lvl="3" algn="just">
              <a:buFont typeface="Wingdings" charset="2"/>
              <a:buChar char="u"/>
            </a:pPr>
            <a:r>
              <a:rPr lang="fr-FR" sz="2000" b="1" i="1" dirty="0">
                <a:latin typeface="Times New Roman"/>
                <a:cs typeface="Times New Roman"/>
              </a:rPr>
              <a:t>Données Primaires </a:t>
            </a:r>
          </a:p>
          <a:p>
            <a:pPr lvl="3" algn="just">
              <a:buFont typeface="Wingdings" charset="2"/>
              <a:buChar char="u"/>
            </a:pPr>
            <a:r>
              <a:rPr lang="fr-FR" sz="2000" b="1" i="1" dirty="0">
                <a:latin typeface="Times New Roman"/>
                <a:cs typeface="Times New Roman"/>
              </a:rPr>
              <a:t>Données secondaires </a:t>
            </a:r>
          </a:p>
          <a:p>
            <a:pPr lvl="3" algn="just">
              <a:buFont typeface="Wingdings" charset="2"/>
              <a:buChar char="u"/>
            </a:pPr>
            <a:r>
              <a:rPr lang="fr-FR" sz="2000" b="1" i="1" dirty="0">
                <a:latin typeface="Times New Roman"/>
                <a:cs typeface="Times New Roman"/>
              </a:rPr>
              <a:t>Questionnaire </a:t>
            </a:r>
          </a:p>
          <a:p>
            <a:pPr algn="just"/>
            <a:endParaRPr lang="fr-FR" dirty="0">
              <a:latin typeface="Times New Roman"/>
              <a:cs typeface="Times New Roman"/>
            </a:endParaRPr>
          </a:p>
        </p:txBody>
      </p:sp>
      <p:sp>
        <p:nvSpPr>
          <p:cNvPr id="4" name="Titre 1"/>
          <p:cNvSpPr>
            <a:spLocks noGrp="1"/>
          </p:cNvSpPr>
          <p:nvPr>
            <p:ph type="title"/>
          </p:nvPr>
        </p:nvSpPr>
        <p:spPr>
          <a:xfrm>
            <a:off x="471714" y="1371600"/>
            <a:ext cx="8291286" cy="1447800"/>
          </a:xfrm>
        </p:spPr>
        <p:txBody>
          <a:bodyPr/>
          <a:lstStyle/>
          <a:p>
            <a:pPr algn="ctr"/>
            <a:r>
              <a:rPr lang="fr-FR" sz="2800" dirty="0">
                <a:latin typeface="Times New Roman"/>
                <a:cs typeface="Times New Roman"/>
              </a:rPr>
              <a:t>Vérifiez votre capacité à préparer un audit marketing </a:t>
            </a:r>
          </a:p>
        </p:txBody>
      </p:sp>
      <p:sp>
        <p:nvSpPr>
          <p:cNvPr id="2" name="Espace réservé du numéro de diapositive 1">
            <a:extLst>
              <a:ext uri="{FF2B5EF4-FFF2-40B4-BE49-F238E27FC236}">
                <a16:creationId xmlns:a16="http://schemas.microsoft.com/office/drawing/2014/main" id="{94FEDEED-F240-B8B2-C913-513BB1346D43}"/>
              </a:ext>
            </a:extLst>
          </p:cNvPr>
          <p:cNvSpPr>
            <a:spLocks noGrp="1"/>
          </p:cNvSpPr>
          <p:nvPr>
            <p:ph type="sldNum" sz="quarter" idx="12"/>
          </p:nvPr>
        </p:nvSpPr>
        <p:spPr/>
        <p:txBody>
          <a:bodyPr/>
          <a:lstStyle/>
          <a:p>
            <a:fld id="{C3BEC371-4EE0-1B47-9D42-0E37AE35A073}" type="slidenum">
              <a:rPr lang="fr-FR" smtClean="0"/>
              <a:t>77</a:t>
            </a:fld>
            <a:endParaRPr lang="fr-FR" dirty="0"/>
          </a:p>
        </p:txBody>
      </p:sp>
    </p:spTree>
    <p:extLst>
      <p:ext uri="{BB962C8B-B14F-4D97-AF65-F5344CB8AC3E}">
        <p14:creationId xmlns:p14="http://schemas.microsoft.com/office/powerpoint/2010/main" val="496026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
                                        <p:tgtEl>
                                          <p:spTgt spid="3">
                                            <p:txEl>
                                              <p:pRg st="1" end="1"/>
                                            </p:txEl>
                                          </p:spTgt>
                                        </p:tgtEl>
                                      </p:cBhvr>
                                    </p:animEffect>
                                    <p:anim calcmode="lin" valueType="num">
                                      <p:cBhvr>
                                        <p:cTn id="15"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9" presetID="43" presetClass="entr" presetSubtype="0"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
                                        <p:tgtEl>
                                          <p:spTgt spid="3">
                                            <p:txEl>
                                              <p:pRg st="2" end="2"/>
                                            </p:txEl>
                                          </p:spTgt>
                                        </p:tgtEl>
                                      </p:cBhvr>
                                    </p:animEffect>
                                    <p:anim calcmode="lin" valueType="num">
                                      <p:cBhvr>
                                        <p:cTn id="22"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6" presetID="43" presetClass="entr" presetSubtype="0" fill="hold" grpId="0"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
                                        <p:tgtEl>
                                          <p:spTgt spid="3">
                                            <p:txEl>
                                              <p:pRg st="3" end="3"/>
                                            </p:txEl>
                                          </p:spTgt>
                                        </p:tgtEl>
                                      </p:cBhvr>
                                    </p:animEffect>
                                    <p:anim calcmode="lin" valueType="num">
                                      <p:cBhvr>
                                        <p:cTn id="29"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1"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2"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2788" y="3621315"/>
            <a:ext cx="7716837" cy="1447800"/>
          </a:xfrm>
        </p:spPr>
        <p:txBody>
          <a:bodyPr/>
          <a:lstStyle/>
          <a:p>
            <a:pPr algn="ctr"/>
            <a:r>
              <a:rPr lang="fr-FR" b="1" i="1" dirty="0">
                <a:latin typeface="Times New Roman"/>
                <a:cs typeface="Times New Roman"/>
              </a:rPr>
              <a:t>Merci de Votre Attention</a:t>
            </a:r>
          </a:p>
        </p:txBody>
      </p:sp>
      <p:sp>
        <p:nvSpPr>
          <p:cNvPr id="3" name="Espace réservé du numéro de diapositive 2">
            <a:extLst>
              <a:ext uri="{FF2B5EF4-FFF2-40B4-BE49-F238E27FC236}">
                <a16:creationId xmlns:a16="http://schemas.microsoft.com/office/drawing/2014/main" id="{F5B9CE68-FE75-9812-DC79-2C56604DB856}"/>
              </a:ext>
            </a:extLst>
          </p:cNvPr>
          <p:cNvSpPr>
            <a:spLocks noGrp="1"/>
          </p:cNvSpPr>
          <p:nvPr>
            <p:ph type="sldNum" sz="quarter" idx="12"/>
          </p:nvPr>
        </p:nvSpPr>
        <p:spPr/>
        <p:txBody>
          <a:bodyPr/>
          <a:lstStyle/>
          <a:p>
            <a:fld id="{C3BEC371-4EE0-1B47-9D42-0E37AE35A073}" type="slidenum">
              <a:rPr lang="fr-FR" smtClean="0"/>
              <a:t>78</a:t>
            </a:fld>
            <a:endParaRPr lang="fr-FR" dirty="0"/>
          </a:p>
        </p:txBody>
      </p:sp>
    </p:spTree>
    <p:extLst>
      <p:ext uri="{BB962C8B-B14F-4D97-AF65-F5344CB8AC3E}">
        <p14:creationId xmlns:p14="http://schemas.microsoft.com/office/powerpoint/2010/main" val="2990636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4000" dirty="0">
                <a:latin typeface="Times New Roman"/>
                <a:cs typeface="Times New Roman"/>
              </a:rPr>
              <a:t>Les chapitres du cours </a:t>
            </a:r>
          </a:p>
        </p:txBody>
      </p:sp>
      <p:sp>
        <p:nvSpPr>
          <p:cNvPr id="3" name="Espace réservé du contenu 2"/>
          <p:cNvSpPr>
            <a:spLocks noGrp="1"/>
          </p:cNvSpPr>
          <p:nvPr>
            <p:ph idx="1"/>
          </p:nvPr>
        </p:nvSpPr>
        <p:spPr>
          <a:xfrm>
            <a:off x="181429" y="3012142"/>
            <a:ext cx="8762999" cy="3388658"/>
          </a:xfrm>
        </p:spPr>
        <p:txBody>
          <a:bodyPr>
            <a:normAutofit/>
          </a:bodyPr>
          <a:lstStyle/>
          <a:p>
            <a:pPr algn="just"/>
            <a:r>
              <a:rPr lang="fr-FR" sz="2600" b="1" i="1" u="sng" dirty="0">
                <a:latin typeface="Times New Roman"/>
                <a:cs typeface="Times New Roman"/>
              </a:rPr>
              <a:t>Partie I: </a:t>
            </a:r>
            <a:r>
              <a:rPr lang="fr-FR" sz="2600" dirty="0">
                <a:latin typeface="Times New Roman"/>
                <a:cs typeface="Times New Roman"/>
              </a:rPr>
              <a:t>Fonction Marketing et organisation de l’entreprise </a:t>
            </a:r>
          </a:p>
          <a:p>
            <a:pPr marL="854075" lvl="3" indent="0" algn="just">
              <a:buNone/>
            </a:pPr>
            <a:r>
              <a:rPr lang="fr-FR" sz="2400" dirty="0">
                <a:latin typeface="Times New Roman"/>
                <a:cs typeface="Times New Roman"/>
              </a:rPr>
              <a:t>Chapitre 1: L’organisation interne de la fonction Marketing </a:t>
            </a:r>
          </a:p>
          <a:p>
            <a:pPr marL="854075" lvl="3" indent="0" algn="just">
              <a:buNone/>
            </a:pPr>
            <a:r>
              <a:rPr lang="fr-FR" sz="2400" dirty="0">
                <a:latin typeface="Times New Roman"/>
                <a:cs typeface="Times New Roman"/>
              </a:rPr>
              <a:t>Chapitre II: Fonction Marketing et synergie intra-organisation </a:t>
            </a:r>
          </a:p>
          <a:p>
            <a:pPr marL="854075" lvl="3" indent="0" algn="just">
              <a:buNone/>
            </a:pPr>
            <a:r>
              <a:rPr lang="fr-FR" sz="2400" dirty="0">
                <a:latin typeface="Times New Roman"/>
                <a:cs typeface="Times New Roman"/>
              </a:rPr>
              <a:t>Chapitre III: Organisation &amp; Culture Marketing </a:t>
            </a:r>
          </a:p>
          <a:p>
            <a:pPr marL="0" indent="0" algn="just">
              <a:buNone/>
            </a:pPr>
            <a:endParaRPr lang="fr-FR" sz="2600" dirty="0">
              <a:latin typeface="Times New Roman"/>
              <a:cs typeface="Times New Roman"/>
            </a:endParaRPr>
          </a:p>
        </p:txBody>
      </p:sp>
      <p:sp>
        <p:nvSpPr>
          <p:cNvPr id="4" name="Espace réservé du numéro de diapositive 3">
            <a:extLst>
              <a:ext uri="{FF2B5EF4-FFF2-40B4-BE49-F238E27FC236}">
                <a16:creationId xmlns:a16="http://schemas.microsoft.com/office/drawing/2014/main" id="{00648FC9-35D1-3007-8361-D5A730A9193B}"/>
              </a:ext>
            </a:extLst>
          </p:cNvPr>
          <p:cNvSpPr>
            <a:spLocks noGrp="1"/>
          </p:cNvSpPr>
          <p:nvPr>
            <p:ph type="sldNum" sz="quarter" idx="12"/>
          </p:nvPr>
        </p:nvSpPr>
        <p:spPr/>
        <p:txBody>
          <a:bodyPr/>
          <a:lstStyle/>
          <a:p>
            <a:fld id="{C3BEC371-4EE0-1B47-9D42-0E37AE35A073}" type="slidenum">
              <a:rPr lang="fr-FR" smtClean="0"/>
              <a:t>79</a:t>
            </a:fld>
            <a:endParaRPr lang="fr-FR" dirty="0"/>
          </a:p>
        </p:txBody>
      </p:sp>
    </p:spTree>
    <p:extLst>
      <p:ext uri="{BB962C8B-B14F-4D97-AF65-F5344CB8AC3E}">
        <p14:creationId xmlns:p14="http://schemas.microsoft.com/office/powerpoint/2010/main" val="984353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12787" y="3012142"/>
            <a:ext cx="8177641" cy="3388658"/>
          </a:xfrm>
        </p:spPr>
        <p:txBody>
          <a:bodyPr/>
          <a:lstStyle/>
          <a:p>
            <a:pPr algn="just"/>
            <a:r>
              <a:rPr lang="fr-FR" b="1" i="1" u="sng" dirty="0">
                <a:latin typeface="Times New Roman"/>
                <a:cs typeface="Times New Roman"/>
              </a:rPr>
              <a:t>L’audit de marché </a:t>
            </a:r>
          </a:p>
          <a:p>
            <a:pPr marL="0" indent="0" algn="just">
              <a:buNone/>
            </a:pPr>
            <a:r>
              <a:rPr lang="fr-FR" b="1" i="1" dirty="0">
                <a:latin typeface="Times New Roman"/>
                <a:cs typeface="Times New Roman"/>
              </a:rPr>
              <a:t> </a:t>
            </a:r>
            <a:r>
              <a:rPr lang="fr-FR" dirty="0">
                <a:latin typeface="Times New Roman"/>
                <a:cs typeface="Times New Roman"/>
              </a:rPr>
              <a:t>Il est destiné à percevoir l’influence de l’environnement de l’entreprise sur son état et son avenir. </a:t>
            </a:r>
          </a:p>
        </p:txBody>
      </p:sp>
      <p:sp>
        <p:nvSpPr>
          <p:cNvPr id="4" name="Titre 1"/>
          <p:cNvSpPr>
            <a:spLocks noGrp="1"/>
          </p:cNvSpPr>
          <p:nvPr>
            <p:ph type="title"/>
          </p:nvPr>
        </p:nvSpPr>
        <p:spPr>
          <a:xfrm>
            <a:off x="712788" y="1371600"/>
            <a:ext cx="7716837" cy="1447800"/>
          </a:xfrm>
        </p:spPr>
        <p:txBody>
          <a:bodyPr/>
          <a:lstStyle/>
          <a:p>
            <a:pPr algn="ctr"/>
            <a:r>
              <a:rPr lang="fr-FR" sz="4400" dirty="0">
                <a:latin typeface="Times New Roman"/>
                <a:cs typeface="Times New Roman"/>
              </a:rPr>
              <a:t>La forme De l’Audit </a:t>
            </a:r>
          </a:p>
        </p:txBody>
      </p:sp>
      <p:sp>
        <p:nvSpPr>
          <p:cNvPr id="2" name="Espace réservé du numéro de diapositive 1">
            <a:extLst>
              <a:ext uri="{FF2B5EF4-FFF2-40B4-BE49-F238E27FC236}">
                <a16:creationId xmlns:a16="http://schemas.microsoft.com/office/drawing/2014/main" id="{43C2F0F1-1D8E-5A5F-A02D-66468C51E506}"/>
              </a:ext>
            </a:extLst>
          </p:cNvPr>
          <p:cNvSpPr>
            <a:spLocks noGrp="1"/>
          </p:cNvSpPr>
          <p:nvPr>
            <p:ph type="sldNum" sz="quarter" idx="12"/>
          </p:nvPr>
        </p:nvSpPr>
        <p:spPr/>
        <p:txBody>
          <a:bodyPr/>
          <a:lstStyle/>
          <a:p>
            <a:fld id="{C3BEC371-4EE0-1B47-9D42-0E37AE35A073}" type="slidenum">
              <a:rPr lang="fr-FR" smtClean="0"/>
              <a:t>8</a:t>
            </a:fld>
            <a:endParaRPr lang="fr-FR" dirty="0"/>
          </a:p>
        </p:txBody>
      </p:sp>
    </p:spTree>
    <p:extLst>
      <p:ext uri="{BB962C8B-B14F-4D97-AF65-F5344CB8AC3E}">
        <p14:creationId xmlns:p14="http://schemas.microsoft.com/office/powerpoint/2010/main" val="1396561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4000" dirty="0">
                <a:latin typeface="Times New Roman"/>
                <a:cs typeface="Times New Roman"/>
              </a:rPr>
              <a:t>Les chapitres du cours </a:t>
            </a:r>
          </a:p>
        </p:txBody>
      </p:sp>
      <p:sp>
        <p:nvSpPr>
          <p:cNvPr id="3" name="Espace réservé du contenu 2"/>
          <p:cNvSpPr>
            <a:spLocks noGrp="1"/>
          </p:cNvSpPr>
          <p:nvPr>
            <p:ph idx="1"/>
          </p:nvPr>
        </p:nvSpPr>
        <p:spPr>
          <a:xfrm>
            <a:off x="181429" y="3012142"/>
            <a:ext cx="8762999" cy="3388658"/>
          </a:xfrm>
        </p:spPr>
        <p:txBody>
          <a:bodyPr>
            <a:normAutofit/>
          </a:bodyPr>
          <a:lstStyle/>
          <a:p>
            <a:pPr algn="just"/>
            <a:endParaRPr lang="fr-FR" sz="2600" b="1" i="1" u="sng" dirty="0">
              <a:latin typeface="Times New Roman"/>
              <a:cs typeface="Times New Roman"/>
            </a:endParaRPr>
          </a:p>
          <a:p>
            <a:pPr algn="just"/>
            <a:r>
              <a:rPr lang="fr-FR" sz="2600" b="1" i="1" u="sng" dirty="0">
                <a:latin typeface="Times New Roman"/>
                <a:cs typeface="Times New Roman"/>
              </a:rPr>
              <a:t>Partie II: </a:t>
            </a:r>
            <a:r>
              <a:rPr lang="fr-FR" sz="2600" dirty="0">
                <a:latin typeface="Times New Roman"/>
                <a:cs typeface="Times New Roman"/>
              </a:rPr>
              <a:t>Mise en œuvre du Marketing</a:t>
            </a:r>
          </a:p>
          <a:p>
            <a:pPr marL="571500" lvl="2" indent="0" algn="just">
              <a:buNone/>
            </a:pPr>
            <a:r>
              <a:rPr lang="fr-FR" sz="2400" dirty="0">
                <a:latin typeface="Times New Roman"/>
                <a:cs typeface="Times New Roman"/>
              </a:rPr>
              <a:t>Chapitre 1V: La mise en œuvre traductrice des choix stratégiques </a:t>
            </a:r>
          </a:p>
          <a:p>
            <a:pPr marL="571500" lvl="2" indent="0" algn="just">
              <a:buNone/>
            </a:pPr>
            <a:r>
              <a:rPr lang="fr-FR" sz="2400" dirty="0">
                <a:latin typeface="Times New Roman"/>
                <a:cs typeface="Times New Roman"/>
              </a:rPr>
              <a:t>Chapitre V: Les supports technologiques au service des Plans marketing  </a:t>
            </a:r>
          </a:p>
          <a:p>
            <a:pPr marL="0" indent="0" algn="just">
              <a:buNone/>
            </a:pPr>
            <a:endParaRPr lang="fr-FR" sz="2600" dirty="0">
              <a:latin typeface="Times New Roman"/>
              <a:cs typeface="Times New Roman"/>
            </a:endParaRPr>
          </a:p>
          <a:p>
            <a:pPr marL="0" indent="0" algn="just">
              <a:buNone/>
            </a:pPr>
            <a:endParaRPr lang="fr-FR" sz="2600" dirty="0">
              <a:latin typeface="Times New Roman"/>
              <a:cs typeface="Times New Roman"/>
            </a:endParaRPr>
          </a:p>
        </p:txBody>
      </p:sp>
      <p:sp>
        <p:nvSpPr>
          <p:cNvPr id="4" name="Espace réservé du numéro de diapositive 3">
            <a:extLst>
              <a:ext uri="{FF2B5EF4-FFF2-40B4-BE49-F238E27FC236}">
                <a16:creationId xmlns:a16="http://schemas.microsoft.com/office/drawing/2014/main" id="{5E6896E1-9F2C-8307-F966-62EA520853E9}"/>
              </a:ext>
            </a:extLst>
          </p:cNvPr>
          <p:cNvSpPr>
            <a:spLocks noGrp="1"/>
          </p:cNvSpPr>
          <p:nvPr>
            <p:ph type="sldNum" sz="quarter" idx="12"/>
          </p:nvPr>
        </p:nvSpPr>
        <p:spPr/>
        <p:txBody>
          <a:bodyPr/>
          <a:lstStyle/>
          <a:p>
            <a:fld id="{C3BEC371-4EE0-1B47-9D42-0E37AE35A073}" type="slidenum">
              <a:rPr lang="fr-FR" smtClean="0"/>
              <a:t>80</a:t>
            </a:fld>
            <a:endParaRPr lang="fr-FR" dirty="0"/>
          </a:p>
        </p:txBody>
      </p:sp>
    </p:spTree>
    <p:extLst>
      <p:ext uri="{BB962C8B-B14F-4D97-AF65-F5344CB8AC3E}">
        <p14:creationId xmlns:p14="http://schemas.microsoft.com/office/powerpoint/2010/main" val="103558422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4000" dirty="0">
                <a:latin typeface="Times New Roman"/>
                <a:cs typeface="Times New Roman"/>
              </a:rPr>
              <a:t>Les chapitres du cours </a:t>
            </a:r>
          </a:p>
        </p:txBody>
      </p:sp>
      <p:sp>
        <p:nvSpPr>
          <p:cNvPr id="3" name="Espace réservé du contenu 2"/>
          <p:cNvSpPr>
            <a:spLocks noGrp="1"/>
          </p:cNvSpPr>
          <p:nvPr>
            <p:ph idx="1"/>
          </p:nvPr>
        </p:nvSpPr>
        <p:spPr>
          <a:xfrm>
            <a:off x="181429" y="3012142"/>
            <a:ext cx="8762999" cy="3388658"/>
          </a:xfrm>
        </p:spPr>
        <p:txBody>
          <a:bodyPr>
            <a:normAutofit/>
          </a:bodyPr>
          <a:lstStyle/>
          <a:p>
            <a:pPr marL="0" indent="0" algn="just">
              <a:buNone/>
            </a:pPr>
            <a:endParaRPr lang="fr-FR" sz="2600" b="1" i="1" u="sng" dirty="0">
              <a:latin typeface="Times New Roman"/>
              <a:cs typeface="Times New Roman"/>
            </a:endParaRPr>
          </a:p>
          <a:p>
            <a:pPr algn="just"/>
            <a:r>
              <a:rPr lang="fr-FR" sz="2600" b="1" i="1" u="sng" dirty="0">
                <a:latin typeface="Times New Roman"/>
                <a:cs typeface="Times New Roman"/>
              </a:rPr>
              <a:t>Partie III:</a:t>
            </a:r>
            <a:r>
              <a:rPr lang="fr-FR" sz="2600" dirty="0">
                <a:latin typeface="Times New Roman"/>
                <a:cs typeface="Times New Roman"/>
              </a:rPr>
              <a:t> Le contrôle Marketing </a:t>
            </a:r>
          </a:p>
          <a:p>
            <a:pPr marL="854075" lvl="3" indent="0" algn="just">
              <a:buNone/>
            </a:pPr>
            <a:r>
              <a:rPr lang="fr-FR" sz="2400" dirty="0">
                <a:latin typeface="Times New Roman"/>
                <a:cs typeface="Times New Roman"/>
              </a:rPr>
              <a:t>Chapitre V1: Le contrôle du Plan et de rentabilité</a:t>
            </a:r>
          </a:p>
          <a:p>
            <a:pPr marL="854075" lvl="3" indent="0" algn="just">
              <a:buNone/>
            </a:pPr>
            <a:r>
              <a:rPr lang="fr-FR" sz="2400" dirty="0">
                <a:latin typeface="Times New Roman"/>
                <a:cs typeface="Times New Roman"/>
              </a:rPr>
              <a:t>Chapitre VII: Le contrôle de la productivité </a:t>
            </a:r>
          </a:p>
          <a:p>
            <a:pPr marL="854075" lvl="3" indent="0" algn="just">
              <a:buNone/>
            </a:pPr>
            <a:endParaRPr lang="fr-FR" sz="2400" dirty="0">
              <a:latin typeface="Times New Roman"/>
              <a:cs typeface="Times New Roman"/>
            </a:endParaRPr>
          </a:p>
          <a:p>
            <a:pPr marL="0" indent="0" algn="just">
              <a:buNone/>
            </a:pPr>
            <a:endParaRPr lang="fr-FR" sz="3200" dirty="0">
              <a:latin typeface="Times New Roman"/>
              <a:cs typeface="Times New Roman"/>
            </a:endParaRPr>
          </a:p>
        </p:txBody>
      </p:sp>
      <p:sp>
        <p:nvSpPr>
          <p:cNvPr id="4" name="Espace réservé du numéro de diapositive 3">
            <a:extLst>
              <a:ext uri="{FF2B5EF4-FFF2-40B4-BE49-F238E27FC236}">
                <a16:creationId xmlns:a16="http://schemas.microsoft.com/office/drawing/2014/main" id="{971731B0-3B43-2FC8-49E4-59A4448127CF}"/>
              </a:ext>
            </a:extLst>
          </p:cNvPr>
          <p:cNvSpPr>
            <a:spLocks noGrp="1"/>
          </p:cNvSpPr>
          <p:nvPr>
            <p:ph type="sldNum" sz="quarter" idx="12"/>
          </p:nvPr>
        </p:nvSpPr>
        <p:spPr/>
        <p:txBody>
          <a:bodyPr/>
          <a:lstStyle/>
          <a:p>
            <a:fld id="{C3BEC371-4EE0-1B47-9D42-0E37AE35A073}" type="slidenum">
              <a:rPr lang="fr-FR" smtClean="0"/>
              <a:t>81</a:t>
            </a:fld>
            <a:endParaRPr lang="fr-FR" dirty="0"/>
          </a:p>
        </p:txBody>
      </p:sp>
    </p:spTree>
    <p:extLst>
      <p:ext uri="{BB962C8B-B14F-4D97-AF65-F5344CB8AC3E}">
        <p14:creationId xmlns:p14="http://schemas.microsoft.com/office/powerpoint/2010/main" val="294931356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4000" dirty="0">
                <a:latin typeface="Times New Roman"/>
                <a:cs typeface="Times New Roman"/>
              </a:rPr>
              <a:t>Les chapitres du cours </a:t>
            </a:r>
          </a:p>
        </p:txBody>
      </p:sp>
      <p:sp>
        <p:nvSpPr>
          <p:cNvPr id="3" name="Espace réservé du contenu 2"/>
          <p:cNvSpPr>
            <a:spLocks noGrp="1"/>
          </p:cNvSpPr>
          <p:nvPr>
            <p:ph idx="1"/>
          </p:nvPr>
        </p:nvSpPr>
        <p:spPr>
          <a:xfrm>
            <a:off x="181429" y="3012142"/>
            <a:ext cx="8762999" cy="3388658"/>
          </a:xfrm>
        </p:spPr>
        <p:txBody>
          <a:bodyPr>
            <a:normAutofit/>
          </a:bodyPr>
          <a:lstStyle/>
          <a:p>
            <a:pPr marL="0" indent="0" algn="just">
              <a:buNone/>
            </a:pPr>
            <a:endParaRPr lang="fr-FR" sz="2600" b="1" i="1" u="sng" dirty="0">
              <a:latin typeface="Times New Roman"/>
              <a:cs typeface="Times New Roman"/>
            </a:endParaRPr>
          </a:p>
          <a:p>
            <a:pPr algn="just"/>
            <a:r>
              <a:rPr lang="fr-FR" sz="2600" b="1" i="1" u="sng" dirty="0">
                <a:latin typeface="Times New Roman"/>
                <a:cs typeface="Times New Roman"/>
              </a:rPr>
              <a:t>Partie IV:</a:t>
            </a:r>
            <a:r>
              <a:rPr lang="fr-FR" sz="2600" dirty="0">
                <a:latin typeface="Times New Roman"/>
                <a:cs typeface="Times New Roman"/>
              </a:rPr>
              <a:t> Le contrôle stratégique en Marketing  </a:t>
            </a:r>
          </a:p>
          <a:p>
            <a:pPr marL="854075" lvl="3" indent="0" algn="just">
              <a:buNone/>
            </a:pPr>
            <a:r>
              <a:rPr lang="fr-FR" sz="2400" dirty="0">
                <a:latin typeface="Times New Roman"/>
                <a:cs typeface="Times New Roman"/>
              </a:rPr>
              <a:t>Chapitre VIII: Le Contrôle d’efficacité </a:t>
            </a:r>
          </a:p>
          <a:p>
            <a:pPr marL="854075" lvl="3" indent="0" algn="just">
              <a:buNone/>
            </a:pPr>
            <a:r>
              <a:rPr lang="fr-FR" sz="2400" dirty="0">
                <a:latin typeface="Times New Roman"/>
                <a:cs typeface="Times New Roman"/>
              </a:rPr>
              <a:t>Chapitre IX: L’audit Marketing  </a:t>
            </a:r>
          </a:p>
          <a:p>
            <a:pPr marL="854075" lvl="3" indent="0" algn="just">
              <a:buNone/>
            </a:pPr>
            <a:r>
              <a:rPr lang="fr-FR" sz="2400" dirty="0">
                <a:latin typeface="Times New Roman"/>
                <a:cs typeface="Times New Roman"/>
              </a:rPr>
              <a:t>Chapitre X: Rôle et l’apport de l’audit au sein d’une entreprise </a:t>
            </a:r>
          </a:p>
          <a:p>
            <a:pPr marL="854075" lvl="3" indent="0" algn="just">
              <a:buNone/>
            </a:pPr>
            <a:r>
              <a:rPr lang="fr-FR" sz="2400" dirty="0">
                <a:latin typeface="Times New Roman"/>
                <a:cs typeface="Times New Roman"/>
              </a:rPr>
              <a:t>Cas Disney Land et Cas Jazz </a:t>
            </a:r>
            <a:r>
              <a:rPr lang="fr-FR" sz="2400" dirty="0" err="1">
                <a:latin typeface="Times New Roman"/>
                <a:cs typeface="Times New Roman"/>
              </a:rPr>
              <a:t>Cloeub</a:t>
            </a:r>
            <a:r>
              <a:rPr lang="fr-FR" sz="2400" dirty="0">
                <a:latin typeface="Times New Roman"/>
                <a:cs typeface="Times New Roman"/>
              </a:rPr>
              <a:t> </a:t>
            </a:r>
          </a:p>
          <a:p>
            <a:pPr marL="854075" lvl="3" indent="0" algn="just">
              <a:buNone/>
            </a:pPr>
            <a:endParaRPr lang="fr-FR" sz="2400" dirty="0">
              <a:latin typeface="Times New Roman"/>
              <a:cs typeface="Times New Roman"/>
            </a:endParaRPr>
          </a:p>
          <a:p>
            <a:pPr marL="0" indent="0" algn="just">
              <a:buNone/>
            </a:pPr>
            <a:endParaRPr lang="fr-FR" sz="3200" dirty="0">
              <a:latin typeface="Times New Roman"/>
              <a:cs typeface="Times New Roman"/>
            </a:endParaRPr>
          </a:p>
        </p:txBody>
      </p:sp>
      <p:sp>
        <p:nvSpPr>
          <p:cNvPr id="4" name="Espace réservé du numéro de diapositive 3">
            <a:extLst>
              <a:ext uri="{FF2B5EF4-FFF2-40B4-BE49-F238E27FC236}">
                <a16:creationId xmlns:a16="http://schemas.microsoft.com/office/drawing/2014/main" id="{1DD87E85-2796-64CA-9433-22FAB623F4AC}"/>
              </a:ext>
            </a:extLst>
          </p:cNvPr>
          <p:cNvSpPr>
            <a:spLocks noGrp="1"/>
          </p:cNvSpPr>
          <p:nvPr>
            <p:ph type="sldNum" sz="quarter" idx="12"/>
          </p:nvPr>
        </p:nvSpPr>
        <p:spPr/>
        <p:txBody>
          <a:bodyPr/>
          <a:lstStyle/>
          <a:p>
            <a:fld id="{C3BEC371-4EE0-1B47-9D42-0E37AE35A073}" type="slidenum">
              <a:rPr lang="fr-FR" smtClean="0"/>
              <a:t>82</a:t>
            </a:fld>
            <a:endParaRPr lang="fr-FR" dirty="0"/>
          </a:p>
        </p:txBody>
      </p:sp>
    </p:spTree>
    <p:extLst>
      <p:ext uri="{BB962C8B-B14F-4D97-AF65-F5344CB8AC3E}">
        <p14:creationId xmlns:p14="http://schemas.microsoft.com/office/powerpoint/2010/main" val="2819945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0861" y="3919705"/>
            <a:ext cx="8049148" cy="156966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sz="3200" b="1" i="1" dirty="0">
                <a:latin typeface="Times New Roman"/>
                <a:cs typeface="Times New Roman"/>
              </a:rPr>
              <a:t>Mettez en œuvre efficacement la méthodologie d’Audit Marketing </a:t>
            </a:r>
            <a:br>
              <a:rPr lang="fr-FR" sz="3200" b="1" i="1" dirty="0">
                <a:latin typeface="Times New Roman"/>
                <a:cs typeface="Times New Roman"/>
              </a:rPr>
            </a:br>
            <a:endParaRPr lang="fr-FR" sz="3200" dirty="0"/>
          </a:p>
        </p:txBody>
      </p:sp>
      <p:sp>
        <p:nvSpPr>
          <p:cNvPr id="2" name="Espace réservé du numéro de diapositive 1">
            <a:extLst>
              <a:ext uri="{FF2B5EF4-FFF2-40B4-BE49-F238E27FC236}">
                <a16:creationId xmlns:a16="http://schemas.microsoft.com/office/drawing/2014/main" id="{AB8E8D7A-C2B6-CC97-2E87-B266D1EFFFA2}"/>
              </a:ext>
            </a:extLst>
          </p:cNvPr>
          <p:cNvSpPr>
            <a:spLocks noGrp="1"/>
          </p:cNvSpPr>
          <p:nvPr>
            <p:ph type="sldNum" sz="quarter" idx="12"/>
          </p:nvPr>
        </p:nvSpPr>
        <p:spPr/>
        <p:txBody>
          <a:bodyPr/>
          <a:lstStyle/>
          <a:p>
            <a:fld id="{C3BEC371-4EE0-1B47-9D42-0E37AE35A073}" type="slidenum">
              <a:rPr lang="fr-FR" smtClean="0"/>
              <a:t>9</a:t>
            </a:fld>
            <a:endParaRPr lang="fr-FR" dirty="0"/>
          </a:p>
        </p:txBody>
      </p:sp>
    </p:spTree>
    <p:extLst>
      <p:ext uri="{BB962C8B-B14F-4D97-AF65-F5344CB8AC3E}">
        <p14:creationId xmlns:p14="http://schemas.microsoft.com/office/powerpoint/2010/main" val="1622305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
                                        <p:tgtEl>
                                          <p:spTgt spid="4"/>
                                        </p:tgtEl>
                                      </p:cBhvr>
                                    </p:animEffect>
                                    <p:anim calcmode="lin" valueType="num">
                                      <p:cBhvr>
                                        <p:cTn id="8" dur="400" fill="hold"/>
                                        <p:tgtEl>
                                          <p:spTgt spid="4"/>
                                        </p:tgtEl>
                                        <p:attrNameLst>
                                          <p:attrName>ppt_x</p:attrName>
                                        </p:attrNameLst>
                                      </p:cBhvr>
                                      <p:tavLst>
                                        <p:tav tm="0">
                                          <p:val>
                                            <p:strVal val="#ppt_x"/>
                                          </p:val>
                                        </p:tav>
                                        <p:tav tm="100000">
                                          <p:val>
                                            <p:strVal val="#ppt_x"/>
                                          </p:val>
                                        </p:tav>
                                      </p:tavLst>
                                    </p:anim>
                                    <p:anim calcmode="lin" valueType="num">
                                      <p:cBhvr>
                                        <p:cTn id="9" dur="400" fill="hold"/>
                                        <p:tgtEl>
                                          <p:spTgt spid="4"/>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Ciel">
  <a:themeElements>
    <a:clrScheme name="Ciel">
      <a:dk1>
        <a:sysClr val="windowText" lastClr="000000"/>
      </a:dk1>
      <a:lt1>
        <a:sysClr val="window" lastClr="FFFFFF"/>
      </a:lt1>
      <a:dk2>
        <a:srgbClr val="1782BF"/>
      </a:dk2>
      <a:lt2>
        <a:srgbClr val="62BCE9"/>
      </a:lt2>
      <a:accent1>
        <a:srgbClr val="073779"/>
      </a:accent1>
      <a:accent2>
        <a:srgbClr val="8FD9FB"/>
      </a:accent2>
      <a:accent3>
        <a:srgbClr val="FFCC00"/>
      </a:accent3>
      <a:accent4>
        <a:srgbClr val="EB6615"/>
      </a:accent4>
      <a:accent5>
        <a:srgbClr val="C76402"/>
      </a:accent5>
      <a:accent6>
        <a:srgbClr val="B523B4"/>
      </a:accent6>
      <a:hlink>
        <a:srgbClr val="FFDE26"/>
      </a:hlink>
      <a:folHlink>
        <a:srgbClr val="DEBE00"/>
      </a:folHlink>
    </a:clrScheme>
    <a:fontScheme name="Ciel">
      <a:majorFont>
        <a:latin typeface="Arial Rounded MT Bold"/>
        <a:ea typeface=""/>
        <a:cs typeface=""/>
        <a:font script="Jpan" typeface="ＭＳ Ｐゴシック"/>
      </a:majorFont>
      <a:minorFont>
        <a:latin typeface="Arial Rounded MT Bold"/>
        <a:ea typeface=""/>
        <a:cs typeface=""/>
        <a:font script="Jpan" typeface="ＭＳ Ｐゴシック"/>
      </a:minorFont>
    </a:fontScheme>
    <a:fmtScheme name="Ciel">
      <a:fillStyleLst>
        <a:solidFill>
          <a:schemeClr val="phClr"/>
        </a:solidFill>
        <a:solidFill>
          <a:schemeClr val="phClr">
            <a:alpha val="50000"/>
          </a:schemeClr>
        </a:solidFill>
        <a:gradFill rotWithShape="1">
          <a:gsLst>
            <a:gs pos="0">
              <a:schemeClr val="phClr">
                <a:shade val="30000"/>
                <a:satMod val="130000"/>
              </a:schemeClr>
            </a:gs>
            <a:gs pos="80000">
              <a:schemeClr val="phClr">
                <a:shade val="93000"/>
                <a:satMod val="130000"/>
              </a:schemeClr>
            </a:gs>
            <a:gs pos="100000">
              <a:schemeClr val="phClr">
                <a:shade val="94000"/>
                <a:satMod val="135000"/>
              </a:schemeClr>
            </a:gs>
          </a:gsLst>
          <a:lin ang="14400000" scaled="1"/>
        </a:gradFill>
      </a:fillStyleLst>
      <a:lnStyleLst>
        <a:ln w="12700" cap="flat" cmpd="sng" algn="ctr">
          <a:solidFill>
            <a:schemeClr val="phClr">
              <a:shade val="95000"/>
              <a:satMod val="105000"/>
            </a:schemeClr>
          </a:solidFill>
          <a:prstDash val="solid"/>
        </a:ln>
        <a:ln w="31750" cap="flat" cmpd="sng" algn="ctr">
          <a:solidFill>
            <a:schemeClr val="phClr"/>
          </a:solidFill>
          <a:prstDash val="solid"/>
        </a:ln>
        <a:ln w="63500" cap="flat" cmpd="sng" algn="ctr">
          <a:solidFill>
            <a:schemeClr val="phClr"/>
          </a:solidFill>
          <a:prstDash val="solid"/>
        </a:ln>
      </a:lnStyleLst>
      <a:effectStyleLst>
        <a:effectStyle>
          <a:effectLst/>
        </a:effectStyle>
        <a:effectStyle>
          <a:effectLst>
            <a:outerShdw blurRad="88900" dist="63500" dir="3000000" algn="br" rotWithShape="0">
              <a:srgbClr val="000000">
                <a:alpha val="35000"/>
              </a:srgbClr>
            </a:outerShdw>
          </a:effectLst>
        </a:effectStyle>
        <a:effectStyle>
          <a:effectLst>
            <a:innerShdw blurRad="50800" dist="25400" dir="6600000">
              <a:srgbClr val="000000">
                <a:alpha val="50000"/>
              </a:srgbClr>
            </a:innerShdw>
            <a:reflection blurRad="12700" stA="26000" endPos="28000" dist="38100" dir="5400000" sy="-100000" rotWithShape="0"/>
          </a:effectLst>
        </a:effectStyle>
      </a:effectStyleLst>
      <a:bgFillStyleLst>
        <a:solidFill>
          <a:schemeClr val="phClr"/>
        </a:solidFill>
        <a:gradFill rotWithShape="1">
          <a:gsLst>
            <a:gs pos="0">
              <a:schemeClr val="phClr">
                <a:tint val="100000"/>
                <a:satMod val="140000"/>
                <a:lumMod val="105000"/>
              </a:schemeClr>
            </a:gs>
            <a:gs pos="100000">
              <a:schemeClr val="phClr">
                <a:shade val="20000"/>
                <a:satMod val="250000"/>
                <a:lumMod val="110000"/>
              </a:schemeClr>
            </a:gs>
          </a:gsLst>
          <a:path path="circle">
            <a:fillToRect l="50000" t="50000" r="50000" b="50000"/>
          </a:path>
        </a:gradFill>
        <a:gradFill rotWithShape="1">
          <a:gsLst>
            <a:gs pos="0">
              <a:schemeClr val="phClr">
                <a:tint val="80000"/>
                <a:satMod val="300000"/>
              </a:schemeClr>
            </a:gs>
            <a:gs pos="100000">
              <a:schemeClr val="phClr">
                <a:shade val="30000"/>
                <a:satMod val="200000"/>
              </a:schemeClr>
            </a:gs>
          </a:gsLst>
          <a:lin ang="5400000" scaled="0"/>
        </a:grad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Ciel.thmx</Template>
  <TotalTime>6916</TotalTime>
  <Words>4148</Words>
  <Application>Microsoft Office PowerPoint</Application>
  <PresentationFormat>Affichage à l'écran (4:3)</PresentationFormat>
  <Paragraphs>602</Paragraphs>
  <Slides>82</Slides>
  <Notes>82</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82</vt:i4>
      </vt:variant>
    </vt:vector>
  </HeadingPairs>
  <TitlesOfParts>
    <vt:vector size="89" baseType="lpstr">
      <vt:lpstr>Arial</vt:lpstr>
      <vt:lpstr>Arial Rounded MT Bold</vt:lpstr>
      <vt:lpstr>Calibri</vt:lpstr>
      <vt:lpstr>Courier New</vt:lpstr>
      <vt:lpstr>Times New Roman</vt:lpstr>
      <vt:lpstr>Wingdings</vt:lpstr>
      <vt:lpstr>Ciel</vt:lpstr>
      <vt:lpstr>Audit Marketing </vt:lpstr>
      <vt:lpstr>Plan</vt:lpstr>
      <vt:lpstr>Introduction </vt:lpstr>
      <vt:lpstr>Introduction </vt:lpstr>
      <vt:lpstr>Les fonctions liées à l’audit</vt:lpstr>
      <vt:lpstr>La forme De l’Audit </vt:lpstr>
      <vt:lpstr>La forme De l’Audit </vt:lpstr>
      <vt:lpstr>La forme De l’Audit </vt:lpstr>
      <vt:lpstr>Présentation PowerPoint</vt:lpstr>
      <vt:lpstr> Mettez en œuvre efficacement la méthodologie d’Audit Marketing  </vt:lpstr>
      <vt:lpstr> Mettez en œuvre efficacement la méthodologie d’Audit Marketing  </vt:lpstr>
      <vt:lpstr> Mettez en œuvre efficacement la méthodologie d’Audit Marketing  </vt:lpstr>
      <vt:lpstr> Mettez en œuvre efficacement la méthodologie d’Audit Marketing  </vt:lpstr>
      <vt:lpstr> Mettez en œuvre efficacement la méthodologie d’Audit Marketing  </vt:lpstr>
      <vt:lpstr> Mettez en œuvre efficacement la méthodologie d’Audit Marketing  </vt:lpstr>
      <vt:lpstr> Mettez en œuvre efficacement la méthodologie d’Audit Marketing  </vt:lpstr>
      <vt:lpstr> Mettez en œuvre efficacement la méthodologie d’Audit Marketing  </vt:lpstr>
      <vt:lpstr> Mettez en œuvre efficacement la méthodologie d’Audit Marketing  </vt:lpstr>
      <vt:lpstr> Mettez en œuvre efficacement la méthodologie d’Audit Marketing  </vt:lpstr>
      <vt:lpstr> Mettez en œuvre efficacement la méthodologie d’Audit Marketing  </vt:lpstr>
      <vt:lpstr> Mettez en œuvre efficacement la méthodologie d’Audit Marketing  </vt:lpstr>
      <vt:lpstr> Mettez en œuvre efficacement la méthodologie d’Audit Marketing  </vt:lpstr>
      <vt:lpstr> Mettez en œuvre efficacement la méthodologie d’Audit Marketing  </vt:lpstr>
      <vt:lpstr> Mettez en œuvre efficacement la méthodologie d’Audit Marketing  </vt:lpstr>
      <vt:lpstr>Réalisez un Mapping de l’organisation marketing </vt:lpstr>
      <vt:lpstr>Réaliser un Mapping de l’organisation marketing </vt:lpstr>
      <vt:lpstr>Réaliser un Mapping de l’organisation marketing </vt:lpstr>
      <vt:lpstr>Réaliser un Mapping de l’organisation marketing </vt:lpstr>
      <vt:lpstr>Réaliser un Mapping de l’organisation marketing </vt:lpstr>
      <vt:lpstr>Réaliser un Mapping de l’organisation marketing </vt:lpstr>
      <vt:lpstr>Réaliser un Mapping de l’organisation marketing </vt:lpstr>
      <vt:lpstr>Réaliser un Mapping de l’organisation marketing </vt:lpstr>
      <vt:lpstr>Réaliser un Mapping de l’organisation marketing </vt:lpstr>
      <vt:lpstr>Réaliser un Mapping de l’organisation marketing </vt:lpstr>
      <vt:lpstr>Réaliser un Mapping de l’organisation marketing </vt:lpstr>
      <vt:lpstr>Réaliser un Mapping de l’organisation marketing </vt:lpstr>
      <vt:lpstr>Élaborez une grille d’analyse </vt:lpstr>
      <vt:lpstr>Elaborez une grille d’analyse Marketing</vt:lpstr>
      <vt:lpstr>Elaborez une grille d’analyse Marketing</vt:lpstr>
      <vt:lpstr>Elaborez une grille d’analyse Marketing</vt:lpstr>
      <vt:lpstr>Elaborez une grille d’analyse Marketing</vt:lpstr>
      <vt:lpstr>Elaborez une grille d’analyse Marketing</vt:lpstr>
      <vt:lpstr>Elaborez une grille d’analyse Marketing</vt:lpstr>
      <vt:lpstr>Elaborez une grille d’analyse Marketing</vt:lpstr>
      <vt:lpstr>Elaborez une grille d’analyse Marketing</vt:lpstr>
      <vt:lpstr>Elaborez une grille d’analyse Marketing</vt:lpstr>
      <vt:lpstr>Elaborez une grille d’analyse Marketing</vt:lpstr>
      <vt:lpstr>Elaborez une grille d’analyse Marketing</vt:lpstr>
      <vt:lpstr>Elaborez une grille d’analyse Marketing</vt:lpstr>
      <vt:lpstr>Elaborez une grille d’analyse Marketing</vt:lpstr>
      <vt:lpstr>Elaborez une grille d’analyse Marketing</vt:lpstr>
      <vt:lpstr>Elaborez une grille d’analyse Marketing</vt:lpstr>
      <vt:lpstr>Elaborez une grille d’analyse Marketing</vt:lpstr>
      <vt:lpstr>Elaborez une grille d’analyse Marketing</vt:lpstr>
      <vt:lpstr>Elaborez une grille d’analyse Marketing</vt:lpstr>
      <vt:lpstr>Elaborez une grille d’analyse Marketing</vt:lpstr>
      <vt:lpstr>Elaborez une grille d’analyse Marketing</vt:lpstr>
      <vt:lpstr>Elaborez une grille d’analyse Marketing</vt:lpstr>
      <vt:lpstr>Elaborez une grille d’analyse Marketing</vt:lpstr>
      <vt:lpstr>Elaborez une grille d’analyse Marketing</vt:lpstr>
      <vt:lpstr>Elaborez une grille d’analyse Marketing</vt:lpstr>
      <vt:lpstr>Rédigez un guide d’entretien pour vous immerger dans l’organisation </vt:lpstr>
      <vt:lpstr>Rédigez un guide d’entretien pour vous immerger dans l’organisation </vt:lpstr>
      <vt:lpstr>Rédigez un guide d’entretien pour vous immerger dans l’organisation </vt:lpstr>
      <vt:lpstr>Rédigez un guide d’entretien pour vous immerger dans l’organisation </vt:lpstr>
      <vt:lpstr>Rédigez un guide d’entretien pour vous immerger dans l’organisation </vt:lpstr>
      <vt:lpstr>Vérifiez votre capacité à préparer un audit marketing </vt:lpstr>
      <vt:lpstr>Vérifiez votre capacité à préparer un audit marketing </vt:lpstr>
      <vt:lpstr>Vérifiez votre capacité à préparer un audit marketing </vt:lpstr>
      <vt:lpstr>Vérifiez votre capacité à préparer un audit marketing </vt:lpstr>
      <vt:lpstr>Vérifiez votre capacité à préparer un audit marketing </vt:lpstr>
      <vt:lpstr>Vérifiez votre capacité à préparer un audit marketing </vt:lpstr>
      <vt:lpstr>Vérifiez votre capacité à préparer un audit marketing </vt:lpstr>
      <vt:lpstr>Vérifiez votre capacité à préparer un audit marketing </vt:lpstr>
      <vt:lpstr>Vérifiez votre capacité à préparer un audit marketing </vt:lpstr>
      <vt:lpstr>Vérifiez votre capacité à préparer un audit marketing </vt:lpstr>
      <vt:lpstr>Vérifiez votre capacité à préparer un audit marketing </vt:lpstr>
      <vt:lpstr>Merci de Votre Attention</vt:lpstr>
      <vt:lpstr>Les chapitres du cours </vt:lpstr>
      <vt:lpstr>Les chapitres du cours </vt:lpstr>
      <vt:lpstr>Les chapitres du cours </vt:lpstr>
      <vt:lpstr>Les chapitres du cours </vt:lpstr>
    </vt:vector>
  </TitlesOfParts>
  <Company>ISEM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Audit Marketing </dc:title>
  <dc:creator>Sarra MRANI ZENTAR</dc:creator>
  <cp:lastModifiedBy>mouaad khalil</cp:lastModifiedBy>
  <cp:revision>443</cp:revision>
  <cp:lastPrinted>2026-07-30T21:39:51Z</cp:lastPrinted>
  <dcterms:created xsi:type="dcterms:W3CDTF">2020-10-11T23:09:21Z</dcterms:created>
  <dcterms:modified xsi:type="dcterms:W3CDTF">2026-07-30T22:11:10Z</dcterms:modified>
</cp:coreProperties>
</file>